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309" r:id="rId7"/>
    <p:sldId id="307" r:id="rId8"/>
    <p:sldId id="310" r:id="rId9"/>
    <p:sldId id="286" r:id="rId10"/>
    <p:sldId id="308" r:id="rId11"/>
    <p:sldId id="311" r:id="rId12"/>
    <p:sldId id="312" r:id="rId13"/>
    <p:sldId id="304" r:id="rId14"/>
    <p:sldId id="303" r:id="rId15"/>
    <p:sldId id="302" r:id="rId16"/>
    <p:sldId id="288" r:id="rId17"/>
    <p:sldId id="300" r:id="rId18"/>
    <p:sldId id="305" r:id="rId19"/>
    <p:sldId id="306" r:id="rId20"/>
    <p:sldId id="301" r:id="rId21"/>
    <p:sldId id="297" r:id="rId22"/>
    <p:sldId id="290" r:id="rId23"/>
    <p:sldId id="291" r:id="rId24"/>
    <p:sldId id="292" r:id="rId25"/>
    <p:sldId id="295" r:id="rId26"/>
    <p:sldId id="294" r:id="rId27"/>
    <p:sldId id="298" r:id="rId28"/>
    <p:sldId id="296" r:id="rId29"/>
  </p:sldIdLst>
  <p:sldSz cx="12192000" cy="6858000"/>
  <p:notesSz cx="6858000" cy="9144000"/>
  <p:defaultTextStyle>
    <a:defPPr rtl="0">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eu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5" autoAdjust="0"/>
    <p:restoredTop sz="95646" autoAdjust="0"/>
  </p:normalViewPr>
  <p:slideViewPr>
    <p:cSldViewPr snapToGrid="0">
      <p:cViewPr varScale="1">
        <p:scale>
          <a:sx n="82" d="100"/>
          <a:sy n="82" d="100"/>
        </p:scale>
        <p:origin x="126" y="528"/>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97" d="100"/>
          <a:sy n="97" d="100"/>
        </p:scale>
        <p:origin x="286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52A714CA-BB23-4F17-A1E5-A7E59E550005}" type="datetime1">
              <a:rPr lang="fr-FR" smtClean="0"/>
              <a:t>28/08/2025</a:t>
            </a:fld>
            <a:endParaRPr lang="fr-FR" dirty="0"/>
          </a:p>
        </p:txBody>
      </p:sp>
      <p:sp>
        <p:nvSpPr>
          <p:cNvPr id="4" name="Espace réservé du pied de page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5" name="Espace réservé du numéro de diapositive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EAFF3A6F-DEFA-45E0-9496-BEE7C2C6F3D0}" type="slidenum">
              <a:rPr lang="fr-FR" smtClean="0"/>
              <a:t>‹N°›</a:t>
            </a:fld>
            <a:endParaRPr lang="fr-FR"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fr-FR" sz="1200"/>
            </a:lvl1pPr>
          </a:lstStyle>
          <a:p>
            <a:pPr rtl="0"/>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fr-FR" sz="1200"/>
            </a:lvl1pPr>
          </a:lstStyle>
          <a:p>
            <a:pPr rtl="0"/>
            <a:fld id="{7D9FD98B-ABAD-47D0-AEF3-E7E088603B18}" type="datetime1">
              <a:rPr lang="fr-FR" smtClean="0"/>
              <a:t>28/08/2025</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fr-FR"/>
            </a:defPPr>
          </a:lstStyle>
          <a:p>
            <a:pPr rtl="0"/>
            <a:endParaRPr lang="fr-FR" dirty="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fr-FR" sz="1200"/>
            </a:lvl1pPr>
          </a:lstStyle>
          <a:p>
            <a:pPr rtl="0"/>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fr-FR" sz="1200"/>
            </a:lvl1pPr>
          </a:lstStyle>
          <a:p>
            <a:pPr rtl="0"/>
            <a:fld id="{F97DC217-DF71-1A49-B3EA-559F1F43B0FF}" type="slidenum">
              <a:rPr lang="fr-FR" smtClean="0"/>
              <a:t>‹N°›</a:t>
            </a:fld>
            <a:endParaRPr lang="fr-FR"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kern="1200">
        <a:solidFill>
          <a:schemeClr val="tx1"/>
        </a:solidFill>
        <a:latin typeface="+mn-lt"/>
        <a:ea typeface="+mn-ea"/>
        <a:cs typeface="+mn-cs"/>
      </a:defRPr>
    </a:lvl1pPr>
    <a:lvl2pPr marL="457200" algn="l" defTabSz="914400" rtl="0" eaLnBrk="1" latinLnBrk="0" hangingPunct="1">
      <a:defRPr lang="fr-FR" sz="1200" kern="1200">
        <a:solidFill>
          <a:schemeClr val="tx1"/>
        </a:solidFill>
        <a:latin typeface="+mn-lt"/>
        <a:ea typeface="+mn-ea"/>
        <a:cs typeface="+mn-cs"/>
      </a:defRPr>
    </a:lvl2pPr>
    <a:lvl3pPr marL="914400" algn="l" defTabSz="914400" rtl="0" eaLnBrk="1" latinLnBrk="0" hangingPunct="1">
      <a:defRPr lang="fr-FR" sz="1200" kern="1200">
        <a:solidFill>
          <a:schemeClr val="tx1"/>
        </a:solidFill>
        <a:latin typeface="+mn-lt"/>
        <a:ea typeface="+mn-ea"/>
        <a:cs typeface="+mn-cs"/>
      </a:defRPr>
    </a:lvl3pPr>
    <a:lvl4pPr marL="1371600" algn="l" defTabSz="914400" rtl="0" eaLnBrk="1" latinLnBrk="0" hangingPunct="1">
      <a:defRPr lang="fr-FR" sz="1200" kern="1200">
        <a:solidFill>
          <a:schemeClr val="tx1"/>
        </a:solidFill>
        <a:latin typeface="+mn-lt"/>
        <a:ea typeface="+mn-ea"/>
        <a:cs typeface="+mn-cs"/>
      </a:defRPr>
    </a:lvl4pPr>
    <a:lvl5pPr marL="1828800" algn="l" defTabSz="914400" rtl="0" eaLnBrk="1" latinLnBrk="0" hangingPunct="1">
      <a:defRPr lang="fr-FR" sz="1200" kern="1200">
        <a:solidFill>
          <a:schemeClr val="tx1"/>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1</a:t>
            </a:fld>
            <a:endParaRPr lang="fr-FR" dirty="0"/>
          </a:p>
        </p:txBody>
      </p:sp>
    </p:spTree>
    <p:extLst>
      <p:ext uri="{BB962C8B-B14F-4D97-AF65-F5344CB8AC3E}">
        <p14:creationId xmlns:p14="http://schemas.microsoft.com/office/powerpoint/2010/main" val="21693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94A91-21FE-A2E9-73DF-38E7FA80DF0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E1A218-B44A-CC4C-D544-76F4324EF9A9}"/>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A7F9AB83-FADC-FF8D-4067-C513F44CC0D0}"/>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858B9B33-356E-FCCB-8DAA-A4EECF737657}"/>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10</a:t>
            </a:fld>
            <a:endParaRPr lang="fr-FR" dirty="0"/>
          </a:p>
        </p:txBody>
      </p:sp>
    </p:spTree>
    <p:extLst>
      <p:ext uri="{BB962C8B-B14F-4D97-AF65-F5344CB8AC3E}">
        <p14:creationId xmlns:p14="http://schemas.microsoft.com/office/powerpoint/2010/main" val="1683823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3AFA9-8B4B-C786-86D4-4711F4EF51A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01885D-04D7-6280-8A9F-0FB6D8579A7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2137D7D-94A0-CA42-2515-7051684BA4E9}"/>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4A849C89-122B-59BA-8B6E-C5B18C57BC3A}"/>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11</a:t>
            </a:fld>
            <a:endParaRPr lang="fr-FR" dirty="0"/>
          </a:p>
        </p:txBody>
      </p:sp>
    </p:spTree>
    <p:extLst>
      <p:ext uri="{BB962C8B-B14F-4D97-AF65-F5344CB8AC3E}">
        <p14:creationId xmlns:p14="http://schemas.microsoft.com/office/powerpoint/2010/main" val="131180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4BCF8-EC01-28F6-5AB0-C15C19DA1F7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E884505-7DD3-D872-4D50-D990DD91A794}"/>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F9E5065B-4B4C-0B94-5103-B42042D79E84}"/>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34C8AFF-2493-D08E-BA1C-DDA71AF857CD}"/>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12</a:t>
            </a:fld>
            <a:endParaRPr lang="fr-FR" dirty="0"/>
          </a:p>
        </p:txBody>
      </p:sp>
    </p:spTree>
    <p:extLst>
      <p:ext uri="{BB962C8B-B14F-4D97-AF65-F5344CB8AC3E}">
        <p14:creationId xmlns:p14="http://schemas.microsoft.com/office/powerpoint/2010/main" val="980947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13</a:t>
            </a:fld>
            <a:endParaRPr lang="fr-FR" dirty="0"/>
          </a:p>
        </p:txBody>
      </p:sp>
    </p:spTree>
    <p:extLst>
      <p:ext uri="{BB962C8B-B14F-4D97-AF65-F5344CB8AC3E}">
        <p14:creationId xmlns:p14="http://schemas.microsoft.com/office/powerpoint/2010/main" val="3862743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FB1C3-0490-7266-C62F-65A5661ACD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6E8CB5B-C98B-B585-989A-56345BF2EA2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1D78AFB0-0C9E-F333-BD66-C5C96FCE873E}"/>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B67767EF-1D3E-55E3-6969-0F2E94976DC5}"/>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14</a:t>
            </a:fld>
            <a:endParaRPr lang="fr-FR" dirty="0"/>
          </a:p>
        </p:txBody>
      </p:sp>
    </p:spTree>
    <p:extLst>
      <p:ext uri="{BB962C8B-B14F-4D97-AF65-F5344CB8AC3E}">
        <p14:creationId xmlns:p14="http://schemas.microsoft.com/office/powerpoint/2010/main" val="3035640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BE4B1-A54A-73A6-0BFE-900FA543829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D8F980C-90D8-8C9C-E449-F28E7FD6B1B2}"/>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5A74A244-125F-039E-9F8F-3EB4915EE293}"/>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7744AB3-E827-D981-9CA1-1142A1BCDDF8}"/>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15</a:t>
            </a:fld>
            <a:endParaRPr lang="fr-FR" dirty="0"/>
          </a:p>
        </p:txBody>
      </p:sp>
    </p:spTree>
    <p:extLst>
      <p:ext uri="{BB962C8B-B14F-4D97-AF65-F5344CB8AC3E}">
        <p14:creationId xmlns:p14="http://schemas.microsoft.com/office/powerpoint/2010/main" val="2543296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B21F-5F1A-3C2C-F7E2-E7924A0672C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D8665BD-A4E9-1BBF-8D5A-ACD7454A635F}"/>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06DEF8E7-BFFF-C9C6-274C-9A1210FDBF4F}"/>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B4B629BE-1A7E-9C90-2A65-88EEBDE5F35B}"/>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16</a:t>
            </a:fld>
            <a:endParaRPr lang="fr-FR" dirty="0"/>
          </a:p>
        </p:txBody>
      </p:sp>
    </p:spTree>
    <p:extLst>
      <p:ext uri="{BB962C8B-B14F-4D97-AF65-F5344CB8AC3E}">
        <p14:creationId xmlns:p14="http://schemas.microsoft.com/office/powerpoint/2010/main" val="2665168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96A1F2-0EED-35AF-F7D2-FF1601B785E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3D92E7-141F-1C4D-AF8A-FE2E51404BDB}"/>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E63782C-D718-CAD1-6D61-7585FCFB578D}"/>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C34A8898-69E2-0913-8043-4CC146B5CA4E}"/>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17</a:t>
            </a:fld>
            <a:endParaRPr lang="fr-FR" dirty="0"/>
          </a:p>
        </p:txBody>
      </p:sp>
    </p:spTree>
    <p:extLst>
      <p:ext uri="{BB962C8B-B14F-4D97-AF65-F5344CB8AC3E}">
        <p14:creationId xmlns:p14="http://schemas.microsoft.com/office/powerpoint/2010/main" val="265880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18</a:t>
            </a:fld>
            <a:endParaRPr lang="fr-FR" dirty="0"/>
          </a:p>
        </p:txBody>
      </p:sp>
    </p:spTree>
    <p:extLst>
      <p:ext uri="{BB962C8B-B14F-4D97-AF65-F5344CB8AC3E}">
        <p14:creationId xmlns:p14="http://schemas.microsoft.com/office/powerpoint/2010/main" val="1425159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19</a:t>
            </a:fld>
            <a:endParaRPr lang="fr-FR" dirty="0"/>
          </a:p>
        </p:txBody>
      </p:sp>
    </p:spTree>
    <p:extLst>
      <p:ext uri="{BB962C8B-B14F-4D97-AF65-F5344CB8AC3E}">
        <p14:creationId xmlns:p14="http://schemas.microsoft.com/office/powerpoint/2010/main" val="163908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a:t>
            </a:fld>
            <a:endParaRPr lang="fr-FR" dirty="0"/>
          </a:p>
        </p:txBody>
      </p:sp>
    </p:spTree>
    <p:extLst>
      <p:ext uri="{BB962C8B-B14F-4D97-AF65-F5344CB8AC3E}">
        <p14:creationId xmlns:p14="http://schemas.microsoft.com/office/powerpoint/2010/main" val="2915247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20</a:t>
            </a:fld>
            <a:endParaRPr lang="fr-FR" dirty="0"/>
          </a:p>
        </p:txBody>
      </p:sp>
    </p:spTree>
    <p:extLst>
      <p:ext uri="{BB962C8B-B14F-4D97-AF65-F5344CB8AC3E}">
        <p14:creationId xmlns:p14="http://schemas.microsoft.com/office/powerpoint/2010/main" val="964844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21</a:t>
            </a:fld>
            <a:endParaRPr lang="fr-FR" dirty="0"/>
          </a:p>
        </p:txBody>
      </p:sp>
    </p:spTree>
    <p:extLst>
      <p:ext uri="{BB962C8B-B14F-4D97-AF65-F5344CB8AC3E}">
        <p14:creationId xmlns:p14="http://schemas.microsoft.com/office/powerpoint/2010/main" val="1616857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22</a:t>
            </a:fld>
            <a:endParaRPr lang="fr-FR" dirty="0"/>
          </a:p>
        </p:txBody>
      </p:sp>
    </p:spTree>
    <p:extLst>
      <p:ext uri="{BB962C8B-B14F-4D97-AF65-F5344CB8AC3E}">
        <p14:creationId xmlns:p14="http://schemas.microsoft.com/office/powerpoint/2010/main" val="2474778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23</a:t>
            </a:fld>
            <a:endParaRPr lang="fr-FR" dirty="0"/>
          </a:p>
        </p:txBody>
      </p:sp>
    </p:spTree>
    <p:extLst>
      <p:ext uri="{BB962C8B-B14F-4D97-AF65-F5344CB8AC3E}">
        <p14:creationId xmlns:p14="http://schemas.microsoft.com/office/powerpoint/2010/main" val="3319086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24</a:t>
            </a:fld>
            <a:endParaRPr lang="fr-FR" dirty="0"/>
          </a:p>
        </p:txBody>
      </p:sp>
    </p:spTree>
    <p:extLst>
      <p:ext uri="{BB962C8B-B14F-4D97-AF65-F5344CB8AC3E}">
        <p14:creationId xmlns:p14="http://schemas.microsoft.com/office/powerpoint/2010/main" val="965845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25</a:t>
            </a:fld>
            <a:endParaRPr lang="fr-FR" dirty="0"/>
          </a:p>
        </p:txBody>
      </p:sp>
    </p:spTree>
    <p:extLst>
      <p:ext uri="{BB962C8B-B14F-4D97-AF65-F5344CB8AC3E}">
        <p14:creationId xmlns:p14="http://schemas.microsoft.com/office/powerpoint/2010/main" val="399008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9A62F-B8AF-21DA-420B-353FADF1E32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962B690-BE2F-E6D3-653F-4068930813AA}"/>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9948DEB9-16CB-2999-181D-3A6C41CB4ABC}"/>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F9CFA45D-ECA8-5A14-D050-9AD715F08CA4}"/>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3</a:t>
            </a:fld>
            <a:endParaRPr lang="fr-FR" dirty="0"/>
          </a:p>
        </p:txBody>
      </p:sp>
    </p:spTree>
    <p:extLst>
      <p:ext uri="{BB962C8B-B14F-4D97-AF65-F5344CB8AC3E}">
        <p14:creationId xmlns:p14="http://schemas.microsoft.com/office/powerpoint/2010/main" val="87471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9E8DF-49A3-1B5F-98B3-43BC406BBA3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9DB1EE3-CF63-B9D3-F067-0002685B64C1}"/>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3F18C45D-5693-616F-85C2-33EA5E34920A}"/>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392744AE-570C-89E7-C93F-3454E5040864}"/>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4</a:t>
            </a:fld>
            <a:endParaRPr lang="fr-FR" dirty="0"/>
          </a:p>
        </p:txBody>
      </p:sp>
    </p:spTree>
    <p:extLst>
      <p:ext uri="{BB962C8B-B14F-4D97-AF65-F5344CB8AC3E}">
        <p14:creationId xmlns:p14="http://schemas.microsoft.com/office/powerpoint/2010/main" val="189695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B6A7D-5F9C-4077-C3DA-04E1A00DC41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AE8D575-8009-8912-D668-FF2ADACF488C}"/>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2C80A7F9-CD88-6178-5DC1-E86BB3C59785}"/>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5A4E67C7-7E82-5DF1-47E9-890FA9432643}"/>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5</a:t>
            </a:fld>
            <a:endParaRPr lang="fr-FR" dirty="0"/>
          </a:p>
        </p:txBody>
      </p:sp>
    </p:spTree>
    <p:extLst>
      <p:ext uri="{BB962C8B-B14F-4D97-AF65-F5344CB8AC3E}">
        <p14:creationId xmlns:p14="http://schemas.microsoft.com/office/powerpoint/2010/main" val="2663699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p:cNvSpPr>
            <a:spLocks noGrp="1"/>
          </p:cNvSpPr>
          <p:nvPr>
            <p:ph type="sldNum" sz="quarter" idx="5"/>
          </p:nvPr>
        </p:nvSpPr>
        <p:spPr/>
        <p:txBody>
          <a:bodyPr rtlCol="0"/>
          <a:lstStyle>
            <a:defPPr>
              <a:defRPr lang="fr-FR"/>
            </a:defPPr>
          </a:lstStyle>
          <a:p>
            <a:pPr rtl="0"/>
            <a:fld id="{F97DC217-DF71-1A49-B3EA-559F1F43B0FF}" type="slidenum">
              <a:rPr lang="fr-FR" smtClean="0"/>
              <a:t>6</a:t>
            </a:fld>
            <a:endParaRPr lang="fr-FR" dirty="0"/>
          </a:p>
        </p:txBody>
      </p:sp>
    </p:spTree>
    <p:extLst>
      <p:ext uri="{BB962C8B-B14F-4D97-AF65-F5344CB8AC3E}">
        <p14:creationId xmlns:p14="http://schemas.microsoft.com/office/powerpoint/2010/main" val="1938948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2B83E-FCE3-703C-432F-1D240EAD4AB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AE5E029-17D8-913D-4A59-0150BBCA2663}"/>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C200EC6-85CC-5018-784D-404F15971CC5}"/>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A93C5AB2-ABCC-AEF5-0C5F-451C9A353996}"/>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7</a:t>
            </a:fld>
            <a:endParaRPr lang="fr-FR" dirty="0"/>
          </a:p>
        </p:txBody>
      </p:sp>
    </p:spTree>
    <p:extLst>
      <p:ext uri="{BB962C8B-B14F-4D97-AF65-F5344CB8AC3E}">
        <p14:creationId xmlns:p14="http://schemas.microsoft.com/office/powerpoint/2010/main" val="2815592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17F0C-17F8-6561-5C41-E5BD768C781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D6B6A9-9865-1A37-2B17-DCBFD6C8FF7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E23A9163-A859-92E5-D431-278688B6C797}"/>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78363C95-D5E2-42C2-DDDE-C31DCF9DA697}"/>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8</a:t>
            </a:fld>
            <a:endParaRPr lang="fr-FR" dirty="0"/>
          </a:p>
        </p:txBody>
      </p:sp>
    </p:spTree>
    <p:extLst>
      <p:ext uri="{BB962C8B-B14F-4D97-AF65-F5344CB8AC3E}">
        <p14:creationId xmlns:p14="http://schemas.microsoft.com/office/powerpoint/2010/main" val="3883818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E3BDB-5DA8-E817-915F-9F166818F63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E450422-AF00-A802-B536-D6CA824E7780}"/>
              </a:ext>
            </a:extLst>
          </p:cNvPr>
          <p:cNvSpPr>
            <a:spLocks noGrp="1" noRot="1" noChangeAspect="1"/>
          </p:cNvSpPr>
          <p:nvPr>
            <p:ph type="sldImg"/>
          </p:nvPr>
        </p:nvSpPr>
        <p:spPr/>
      </p:sp>
      <p:sp>
        <p:nvSpPr>
          <p:cNvPr id="3" name="Espace réservé des commentaires 2">
            <a:extLst>
              <a:ext uri="{FF2B5EF4-FFF2-40B4-BE49-F238E27FC236}">
                <a16:creationId xmlns:a16="http://schemas.microsoft.com/office/drawing/2014/main" id="{CE704E7B-1DF4-89BD-AD7E-45523F310636}"/>
              </a:ext>
            </a:extLst>
          </p:cNvPr>
          <p:cNvSpPr>
            <a:spLocks noGrp="1"/>
          </p:cNvSpPr>
          <p:nvPr>
            <p:ph type="body" idx="1"/>
          </p:nvPr>
        </p:nvSpPr>
        <p:spPr/>
        <p:txBody>
          <a:bodyPr rtlCol="0"/>
          <a:lstStyle>
            <a:defPPr>
              <a:defRPr lang="fr-FR"/>
            </a:defPPr>
          </a:lstStyle>
          <a:p>
            <a:pPr rtl="0"/>
            <a:endParaRPr lang="fr-FR" dirty="0"/>
          </a:p>
        </p:txBody>
      </p:sp>
      <p:sp>
        <p:nvSpPr>
          <p:cNvPr id="4" name="Espace réservé du numéro de diapositive 3">
            <a:extLst>
              <a:ext uri="{FF2B5EF4-FFF2-40B4-BE49-F238E27FC236}">
                <a16:creationId xmlns:a16="http://schemas.microsoft.com/office/drawing/2014/main" id="{EC790B43-2C47-AF99-8CEC-A79D79E17E04}"/>
              </a:ext>
            </a:extLst>
          </p:cNvPr>
          <p:cNvSpPr>
            <a:spLocks noGrp="1"/>
          </p:cNvSpPr>
          <p:nvPr>
            <p:ph type="sldNum" sz="quarter" idx="5"/>
          </p:nvPr>
        </p:nvSpPr>
        <p:spPr/>
        <p:txBody>
          <a:bodyPr rtlCol="0"/>
          <a:lstStyle>
            <a:defPPr>
              <a:defRPr lang="fr-FR"/>
            </a:defPPr>
          </a:lstStyle>
          <a:p>
            <a:pPr rtl="0"/>
            <a:fld id="{F97DC217-DF71-1A49-B3EA-559F1F43B0FF}" type="slidenum">
              <a:rPr lang="fr-FR" smtClean="0"/>
              <a:t>9</a:t>
            </a:fld>
            <a:endParaRPr lang="fr-FR" dirty="0"/>
          </a:p>
        </p:txBody>
      </p:sp>
    </p:spTree>
    <p:extLst>
      <p:ext uri="{BB962C8B-B14F-4D97-AF65-F5344CB8AC3E}">
        <p14:creationId xmlns:p14="http://schemas.microsoft.com/office/powerpoint/2010/main" val="2038092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grpSp>
        <p:nvGrpSpPr>
          <p:cNvPr id="7" name="Groupe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e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11" name="Forme libre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9" name="Forme libre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6" name="Groupe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orme libre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6" name="Forme libre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2" name="Forme libre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28" name="Forme libre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rtlCol="0" anchor="b">
            <a:noAutofit/>
          </a:bodyPr>
          <a:lstStyle>
            <a:lvl1pPr algn="l">
              <a:defRPr lang="fr-FR" sz="6000" b="1">
                <a:latin typeface="+mj-lt"/>
              </a:defRPr>
            </a:lvl1pPr>
          </a:lstStyle>
          <a:p>
            <a:pPr rtl="0"/>
            <a:r>
              <a:rPr lang="fr-FR"/>
              <a:t>Cliquez pour ajouter un titre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martArt 2">
    <p:bg>
      <p:bgPr>
        <a:solidFill>
          <a:schemeClr val="accent2"/>
        </a:solid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orme libre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4" name="Forme libre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457200"/>
            <a:ext cx="9692640" cy="1371600"/>
          </a:xfrm>
        </p:spPr>
        <p:txBody>
          <a:bodyPr rtlCol="0" anchor="b">
            <a:noAutofit/>
          </a:bodyPr>
          <a:lstStyle>
            <a:lvl1pPr>
              <a:defRPr lang="fr-FR" sz="4200" b="1">
                <a:latin typeface="+mj-lt"/>
              </a:defRPr>
            </a:lvl1pPr>
          </a:lstStyle>
          <a:p>
            <a:pPr rtl="0"/>
            <a:r>
              <a:rPr lang="fr-FR"/>
              <a:t>Cliquez pour ajouter un titre</a:t>
            </a:r>
          </a:p>
        </p:txBody>
      </p:sp>
      <p:sp>
        <p:nvSpPr>
          <p:cNvPr id="4" name="Espace réservé du contenu 2">
            <a:extLst>
              <a:ext uri="{FF2B5EF4-FFF2-40B4-BE49-F238E27FC236}">
                <a16:creationId xmlns:a16="http://schemas.microsoft.com/office/drawing/2014/main" id="{C45E425B-455F-127B-1647-045FD094F15D}"/>
              </a:ext>
            </a:extLst>
          </p:cNvPr>
          <p:cNvSpPr>
            <a:spLocks noGrp="1"/>
          </p:cNvSpPr>
          <p:nvPr>
            <p:ph idx="10" hasCustomPrompt="1"/>
          </p:nvPr>
        </p:nvSpPr>
        <p:spPr>
          <a:xfrm>
            <a:off x="1167493" y="2087561"/>
            <a:ext cx="2693306" cy="3890543"/>
          </a:xfrm>
        </p:spPr>
        <p:txBody>
          <a:bodyPr rtlCol="0">
            <a:noAutofit/>
          </a:bodyPr>
          <a:lstStyle>
            <a:lvl1pPr marL="0" indent="0">
              <a:buNone/>
              <a:defRPr lang="fr-FR" sz="2000">
                <a:latin typeface="+mn-lt"/>
              </a:defRPr>
            </a:lvl1pPr>
            <a:lvl2pPr marL="457200" indent="0">
              <a:buNone/>
              <a:defRPr lang="fr-FR" sz="2000">
                <a:latin typeface="+mn-lt"/>
              </a:defRPr>
            </a:lvl2pPr>
            <a:lvl3pPr marL="914400" indent="0">
              <a:buNone/>
              <a:defRPr lang="fr-FR" sz="2000">
                <a:latin typeface="+mn-lt"/>
              </a:defRPr>
            </a:lvl3pPr>
            <a:lvl4pPr marL="1371600" indent="0">
              <a:buNone/>
              <a:defRPr lang="fr-FR" sz="2000">
                <a:latin typeface="+mn-lt"/>
              </a:defRPr>
            </a:lvl4pPr>
            <a:lvl5pPr marL="1828800" indent="0">
              <a:buNone/>
              <a:defRPr lang="fr-FR" sz="20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4216400" y="2087563"/>
            <a:ext cx="6730274" cy="3890543"/>
          </a:xfrm>
        </p:spPr>
        <p:txBody>
          <a:bodyPr rtlCol="0">
            <a:noAutofit/>
          </a:bodyPr>
          <a:lstStyle>
            <a:lvl1pPr marL="0" indent="0">
              <a:buNone/>
              <a:defRPr lang="fr-FR">
                <a:latin typeface="+mn-lt"/>
              </a:defRPr>
            </a:lvl1pPr>
            <a:lvl2pPr marL="457200" indent="0">
              <a:buNone/>
              <a:defRPr lang="fr-FR">
                <a:latin typeface="+mn-lt"/>
              </a:defRPr>
            </a:lvl2pPr>
            <a:lvl3pPr marL="914400" indent="0">
              <a:buNone/>
              <a:defRPr lang="fr-FR">
                <a:latin typeface="+mn-lt"/>
              </a:defRPr>
            </a:lvl3pPr>
            <a:lvl4pPr marL="1371600" indent="0">
              <a:buNone/>
              <a:defRPr lang="fr-FR">
                <a:latin typeface="+mn-lt"/>
              </a:defRPr>
            </a:lvl4pPr>
            <a:lvl5pPr marL="1828800" indent="0">
              <a:buNone/>
              <a:defRPr lang="fr-FR">
                <a:latin typeface="+mn-lt"/>
              </a:defRPr>
            </a:lvl5pPr>
          </a:lstStyle>
          <a:p>
            <a:pPr lvl="0" rtl="0"/>
            <a:r>
              <a:rPr lang="fr-FR"/>
              <a:t>Cliquez pour ajouter du contenu</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3"/>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1827098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re et contenu et image 2">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79F46B00-4AE8-52A2-6926-FC2F5DD1FAD4}"/>
              </a:ext>
              <a:ext uri="{C183D7F6-B498-43B3-948B-1728B52AA6E4}">
                <adec:decorative xmlns:adec="http://schemas.microsoft.com/office/drawing/2017/decorative" val="1"/>
              </a:ext>
            </a:extLst>
          </p:cNvPr>
          <p:cNvGrpSpPr/>
          <p:nvPr userDrawn="1"/>
        </p:nvGrpSpPr>
        <p:grpSpPr>
          <a:xfrm>
            <a:off x="-2364" y="0"/>
            <a:ext cx="12194364" cy="6858000"/>
            <a:chOff x="-2364" y="0"/>
            <a:chExt cx="12194364" cy="6858000"/>
          </a:xfrm>
        </p:grpSpPr>
        <p:sp>
          <p:nvSpPr>
            <p:cNvPr id="4" name="Forme libre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nvGrpSpPr>
            <p:cNvPr id="9" name="Groupe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orme libre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8" name="Forme libre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5549489" y="457199"/>
            <a:ext cx="5943599" cy="1920240"/>
          </a:xfrm>
        </p:spPr>
        <p:txBody>
          <a:bodyPr rtlCol="0" anchor="b">
            <a:noAutofit/>
          </a:bodyPr>
          <a:lstStyle>
            <a:lvl1pPr>
              <a:defRPr lang="fr-FR" sz="4200" b="1">
                <a:latin typeface="+mj-lt"/>
              </a:defRPr>
            </a:lvl1pPr>
          </a:lstStyle>
          <a:p>
            <a:pPr rtl="0"/>
            <a:r>
              <a:rPr lang="fr-FR"/>
              <a:t>Cliquez pour ajouter un titre</a:t>
            </a:r>
          </a:p>
        </p:txBody>
      </p:sp>
      <p:sp>
        <p:nvSpPr>
          <p:cNvPr id="15" name="Espace réservé du contenu 2">
            <a:extLst>
              <a:ext uri="{FF2B5EF4-FFF2-40B4-BE49-F238E27FC236}">
                <a16:creationId xmlns:a16="http://schemas.microsoft.com/office/drawing/2014/main" id="{6BBDFA0C-B372-969D-6C8A-F664A4BF8D41}"/>
              </a:ext>
            </a:extLst>
          </p:cNvPr>
          <p:cNvSpPr>
            <a:spLocks noGrp="1" noChangeAspect="1"/>
          </p:cNvSpPr>
          <p:nvPr>
            <p:ph idx="17" hasCustomPrompt="1"/>
          </p:nvPr>
        </p:nvSpPr>
        <p:spPr>
          <a:xfrm>
            <a:off x="823108" y="640080"/>
            <a:ext cx="4297680" cy="4297680"/>
          </a:xfrm>
          <a:prstGeom prst="ellipse">
            <a:avLst/>
          </a:prstGeom>
          <a:solidFill>
            <a:schemeClr val="accent2"/>
          </a:solidFill>
        </p:spPr>
        <p:txBody>
          <a:bodyPr rtlCol="0" anchor="ctr" anchorCtr="0">
            <a:noAutofit/>
          </a:bodyPr>
          <a:lstStyle>
            <a:lvl1pPr marL="0" indent="0" algn="ctr">
              <a:buFont typeface="Arial" panose="020B0604020202020204" pitchFamily="34" charset="0"/>
              <a:buNone/>
              <a:defRPr lang="fr-FR" sz="2000">
                <a:latin typeface="+mn-lt"/>
              </a:defRPr>
            </a:lvl1pPr>
            <a:lvl2pPr marL="347663" indent="0" algn="ctr">
              <a:buFont typeface="Arial" panose="020B0604020202020204" pitchFamily="34" charset="0"/>
              <a:buNone/>
              <a:defRPr lang="fr-FR" sz="2000">
                <a:latin typeface="+mn-lt"/>
              </a:defRPr>
            </a:lvl2pPr>
            <a:lvl3pPr marL="685800" indent="0" algn="ctr">
              <a:buFont typeface="Arial" panose="020B0604020202020204" pitchFamily="34" charset="0"/>
              <a:buNone/>
              <a:defRPr lang="fr-FR" sz="2000">
                <a:latin typeface="+mn-lt"/>
              </a:defRPr>
            </a:lvl3pPr>
            <a:lvl4pPr marL="914400" indent="0" algn="ctr">
              <a:buFont typeface="Arial" panose="020B0604020202020204" pitchFamily="34" charset="0"/>
              <a:buNone/>
              <a:defRPr lang="fr-FR" sz="2000">
                <a:latin typeface="+mn-lt"/>
              </a:defRPr>
            </a:lvl4pPr>
            <a:lvl5pPr marL="1143000" indent="0" algn="ctr">
              <a:buFont typeface="Arial" panose="020B0604020202020204" pitchFamily="34" charset="0"/>
              <a:buNone/>
              <a:defRPr lang="fr-FR" sz="20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lang="fr-FR" sz="1200">
                <a:solidFill>
                  <a:schemeClr val="accent2"/>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3"/>
                </a:solidFill>
                <a:latin typeface="+mn-lt"/>
              </a:defRPr>
            </a:lvl1pPr>
          </a:lstStyle>
          <a:p>
            <a:pPr rtl="0"/>
            <a:fld id="{294A09A9-5501-47C1-A89A-A340965A2BE2}" type="slidenum">
              <a:rPr lang="fr-FR" smtClean="0"/>
              <a:pPr/>
              <a:t>‹N°›</a:t>
            </a:fld>
            <a:endParaRPr lang="fr-FR" dirty="0"/>
          </a:p>
        </p:txBody>
      </p:sp>
      <p:sp>
        <p:nvSpPr>
          <p:cNvPr id="3" name="Espace réservé du contenu 2">
            <a:extLst>
              <a:ext uri="{FF2B5EF4-FFF2-40B4-BE49-F238E27FC236}">
                <a16:creationId xmlns:a16="http://schemas.microsoft.com/office/drawing/2014/main" id="{99A8D2CC-EE75-85FA-1577-88C0BEC7B10C}"/>
              </a:ext>
            </a:extLst>
          </p:cNvPr>
          <p:cNvSpPr>
            <a:spLocks noGrp="1"/>
          </p:cNvSpPr>
          <p:nvPr>
            <p:ph idx="15" hasCustomPrompt="1"/>
          </p:nvPr>
        </p:nvSpPr>
        <p:spPr>
          <a:xfrm>
            <a:off x="5549490" y="2706369"/>
            <a:ext cx="5943600" cy="3383279"/>
          </a:xfrm>
        </p:spPr>
        <p:txBody>
          <a:bodyPr rtlCol="0">
            <a:normAutofit/>
          </a:bodyPr>
          <a:lstStyle>
            <a:lvl1pPr marL="283464" indent="-283464">
              <a:spcBef>
                <a:spcPts val="1000"/>
              </a:spcBef>
              <a:buFont typeface="Arial" panose="020B0604020202020204" pitchFamily="34" charset="0"/>
              <a:buChar char="•"/>
              <a:defRPr lang="fr-FR" sz="2000">
                <a:solidFill>
                  <a:schemeClr val="tx1"/>
                </a:solidFill>
                <a:latin typeface="+mn-lt"/>
              </a:defRPr>
            </a:lvl1pPr>
            <a:lvl2pPr marL="566928" indent="-283464">
              <a:spcBef>
                <a:spcPts val="1000"/>
              </a:spcBef>
              <a:buFont typeface="Arial" panose="020B0604020202020204" pitchFamily="34" charset="0"/>
              <a:buChar char="•"/>
              <a:defRPr lang="fr-FR" sz="2000">
                <a:solidFill>
                  <a:schemeClr val="tx1"/>
                </a:solidFill>
                <a:latin typeface="+mn-lt"/>
              </a:defRPr>
            </a:lvl2pPr>
            <a:lvl3pPr marL="850392" indent="-283464">
              <a:spcBef>
                <a:spcPts val="1000"/>
              </a:spcBef>
              <a:buFont typeface="Arial" panose="020B0604020202020204" pitchFamily="34" charset="0"/>
              <a:buChar char="•"/>
              <a:defRPr lang="fr-FR" sz="2000">
                <a:solidFill>
                  <a:schemeClr val="tx1"/>
                </a:solidFill>
                <a:latin typeface="+mn-lt"/>
              </a:defRPr>
            </a:lvl3pPr>
            <a:lvl4pPr marL="1133856" indent="-283464">
              <a:spcBef>
                <a:spcPts val="1000"/>
              </a:spcBef>
              <a:buFont typeface="Arial" panose="020B0604020202020204" pitchFamily="34" charset="0"/>
              <a:buChar char="•"/>
              <a:defRPr lang="fr-FR" sz="2000">
                <a:solidFill>
                  <a:schemeClr val="tx1"/>
                </a:solidFill>
                <a:latin typeface="+mn-lt"/>
              </a:defRPr>
            </a:lvl4pPr>
            <a:lvl5pPr marL="1463040" indent="-283464">
              <a:spcBef>
                <a:spcPts val="1000"/>
              </a:spcBef>
              <a:buFont typeface="Arial" panose="020B0604020202020204" pitchFamily="34" charset="0"/>
              <a:buChar char="•"/>
              <a:defRPr lang="fr-FR" sz="2000">
                <a:solidFill>
                  <a:schemeClr val="tx1"/>
                </a:solidFill>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Tree>
    <p:extLst>
      <p:ext uri="{BB962C8B-B14F-4D97-AF65-F5344CB8AC3E}">
        <p14:creationId xmlns:p14="http://schemas.microsoft.com/office/powerpoint/2010/main" val="525656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Graphique ">
    <p:bg>
      <p:bgPr>
        <a:solidFill>
          <a:schemeClr val="accent2"/>
        </a:solidFill>
        <a:effectLst/>
      </p:bgPr>
    </p:bg>
    <p:spTree>
      <p:nvGrpSpPr>
        <p:cNvPr id="1" name=""/>
        <p:cNvGrpSpPr/>
        <p:nvPr/>
      </p:nvGrpSpPr>
      <p:grpSpPr>
        <a:xfrm>
          <a:off x="0" y="0"/>
          <a:ext cx="0" cy="0"/>
          <a:chOff x="0" y="0"/>
          <a:chExt cx="0" cy="0"/>
        </a:xfrm>
      </p:grpSpPr>
      <p:grpSp>
        <p:nvGrpSpPr>
          <p:cNvPr id="9" name="Groupe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orme libre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4" name="Forme libre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rtlCol="0" anchor="b">
            <a:noAutofit/>
          </a:bodyPr>
          <a:lstStyle>
            <a:lvl1pPr>
              <a:defRPr lang="fr-FR" sz="4200" b="1">
                <a:latin typeface="+mj-lt"/>
              </a:defRPr>
            </a:lvl1pPr>
          </a:lstStyle>
          <a:p>
            <a:pPr rtl="0"/>
            <a:r>
              <a:rPr lang="fr-FR"/>
              <a:t>Cliquez pour ajouter un titre</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rtlCol="0">
            <a:noAutofit/>
          </a:bodyPr>
          <a:lstStyle>
            <a:lvl1pPr marL="0" indent="0">
              <a:buNone/>
              <a:defRPr lang="fr-FR">
                <a:latin typeface="+mn-lt"/>
              </a:defRPr>
            </a:lvl1pPr>
            <a:lvl2pPr marL="457200" indent="0">
              <a:buNone/>
              <a:defRPr lang="fr-FR">
                <a:latin typeface="+mn-lt"/>
              </a:defRPr>
            </a:lvl2pPr>
            <a:lvl3pPr marL="914400" indent="0">
              <a:buNone/>
              <a:defRPr lang="fr-FR">
                <a:latin typeface="+mn-lt"/>
              </a:defRPr>
            </a:lvl3pPr>
            <a:lvl4pPr marL="1371600" indent="0">
              <a:buNone/>
              <a:defRPr lang="fr-FR">
                <a:latin typeface="+mn-lt"/>
              </a:defRPr>
            </a:lvl4pPr>
            <a:lvl5pPr marL="1828800" indent="0">
              <a:buNone/>
              <a:defRPr lang="fr-FR">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3"/>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31909451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fin">
    <p:spTree>
      <p:nvGrpSpPr>
        <p:cNvPr id="1" name=""/>
        <p:cNvGrpSpPr/>
        <p:nvPr/>
      </p:nvGrpSpPr>
      <p:grpSpPr>
        <a:xfrm>
          <a:off x="0" y="0"/>
          <a:ext cx="0" cy="0"/>
          <a:chOff x="0" y="0"/>
          <a:chExt cx="0" cy="0"/>
        </a:xfrm>
      </p:grpSpPr>
      <p:grpSp>
        <p:nvGrpSpPr>
          <p:cNvPr id="5" name="Groupe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grpSp>
          <p:nvGrpSpPr>
            <p:cNvPr id="6" name="Groupe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orme libre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6" name="Forme libre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2" name="Forme libre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7" name="Forme libre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rtlCol="0" anchor="b">
            <a:noAutofit/>
          </a:bodyPr>
          <a:lstStyle>
            <a:lvl1pPr algn="l">
              <a:defRPr lang="fr-FR" sz="6000" b="1">
                <a:latin typeface="+mj-lt"/>
              </a:defRPr>
            </a:lvl1pPr>
          </a:lstStyle>
          <a:p>
            <a:pPr rtl="0"/>
            <a:r>
              <a:rPr lang="fr-FR"/>
              <a:t>Cliquez pour ajouter un titre</a:t>
            </a:r>
          </a:p>
        </p:txBody>
      </p:sp>
      <p:sp>
        <p:nvSpPr>
          <p:cNvPr id="3" name="Sous-titr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rtlCol="0" anchor="t" anchorCtr="0">
            <a:normAutofit/>
          </a:bodyPr>
          <a:lstStyle>
            <a:lvl1pPr marL="0" indent="0" algn="l">
              <a:buNone/>
              <a:defRPr lang="fr-FR" sz="2800">
                <a:latin typeface="+mn-lt"/>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lvl="0" rtl="0"/>
            <a:r>
              <a:rPr lang="fr-FR"/>
              <a:t>Cliquer pour ajouter du texte</a:t>
            </a:r>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orme libre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6" name="Forme libre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9" name="Groupe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orme libre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8" name="Forme libre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rtlCol="0" anchor="b">
            <a:noAutofit/>
          </a:bodyPr>
          <a:lstStyle>
            <a:lvl1pPr>
              <a:defRPr lang="fr-FR" sz="4200" b="1">
                <a:latin typeface="+mj-lt"/>
              </a:defRPr>
            </a:lvl1pPr>
          </a:lstStyle>
          <a:p>
            <a:pPr rtl="0"/>
            <a:r>
              <a:rPr lang="fr-FR"/>
              <a:t>Cliquez pour ajouter un titre</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rtlCol="0">
            <a:normAutofit/>
          </a:bodyPr>
          <a:lstStyle>
            <a:lvl1pPr marL="0" indent="0">
              <a:buNone/>
              <a:defRPr lang="fr-FR">
                <a:latin typeface="+mn-lt"/>
              </a:defRPr>
            </a:lvl1pPr>
            <a:lvl2pPr marL="457200" indent="0">
              <a:buNone/>
              <a:defRPr lang="fr-FR">
                <a:latin typeface="+mn-lt"/>
              </a:defRPr>
            </a:lvl2pPr>
            <a:lvl3pPr marL="914400" indent="0">
              <a:buNone/>
              <a:defRPr lang="fr-FR">
                <a:latin typeface="+mn-lt"/>
              </a:defRPr>
            </a:lvl3pPr>
            <a:lvl4pPr marL="1371600" indent="0">
              <a:buNone/>
              <a:defRPr lang="fr-FR">
                <a:latin typeface="+mn-lt"/>
              </a:defRPr>
            </a:lvl4pPr>
            <a:lvl5pPr marL="1828800" indent="0">
              <a:buNone/>
              <a:defRPr lang="fr-FR">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re et image droite">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flipH="1">
            <a:off x="1" y="0"/>
            <a:ext cx="12191999" cy="6858000"/>
            <a:chOff x="1" y="0"/>
            <a:chExt cx="12191999" cy="6858000"/>
          </a:xfrm>
        </p:grpSpPr>
        <p:sp>
          <p:nvSpPr>
            <p:cNvPr id="4" name="Forme libre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6" name="Forme libre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9" name="Groupe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orme libre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8" name="Forme libre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71600"/>
            <a:ext cx="5486400" cy="4114800"/>
          </a:xfrm>
        </p:spPr>
        <p:txBody>
          <a:bodyPr rtlCol="0" anchor="ctr" anchorCtr="0">
            <a:noAutofit/>
          </a:bodyPr>
          <a:lstStyle>
            <a:lvl1pPr>
              <a:defRPr lang="fr-FR" sz="6000" b="1">
                <a:latin typeface="+mj-lt"/>
              </a:defRPr>
            </a:lvl1pPr>
          </a:lstStyle>
          <a:p>
            <a:pPr rtl="0"/>
            <a:r>
              <a:rPr lang="fr-FR"/>
              <a:t>Cliquez pour ajouter un titre</a:t>
            </a:r>
          </a:p>
        </p:txBody>
      </p:sp>
      <p:sp>
        <p:nvSpPr>
          <p:cNvPr id="15" name="Espace réservé d’image 14">
            <a:extLst>
              <a:ext uri="{FF2B5EF4-FFF2-40B4-BE49-F238E27FC236}">
                <a16:creationId xmlns:a16="http://schemas.microsoft.com/office/drawing/2014/main" id="{3124234B-E1C4-2616-9993-A23142AA69B2}"/>
              </a:ext>
            </a:extLst>
          </p:cNvPr>
          <p:cNvSpPr>
            <a:spLocks noGrp="1"/>
          </p:cNvSpPr>
          <p:nvPr>
            <p:ph type="pic" sz="quarter" idx="10"/>
          </p:nvPr>
        </p:nvSpPr>
        <p:spPr>
          <a:xfrm>
            <a:off x="7183438" y="1168400"/>
            <a:ext cx="4500562" cy="4521200"/>
          </a:xfrm>
          <a:prstGeom prst="ellipse">
            <a:avLst/>
          </a:prstGeom>
          <a:solidFill>
            <a:schemeClr val="accent2"/>
          </a:solidFill>
        </p:spPr>
        <p:txBody>
          <a:bodyPr rtlCol="0"/>
          <a:lstStyle>
            <a:lvl1pPr marL="0" indent="0" algn="ctr">
              <a:buNone/>
              <a:defRPr lang="fr-FR" sz="2000"/>
            </a:lvl1pPr>
          </a:lstStyle>
          <a:p>
            <a:pPr rtl="0"/>
            <a:r>
              <a:rPr lang="fr-FR"/>
              <a:t>Cliquez sur l'icône pour ajouter une image</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2491266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re et image de gauche">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orme libre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6" name="Forme libre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9" name="Groupe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orme libre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8" name="Forme libre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rtlCol="0" anchor="b" anchorCtr="0">
            <a:noAutofit/>
          </a:bodyPr>
          <a:lstStyle>
            <a:lvl1pPr>
              <a:defRPr lang="fr-FR" sz="6000" b="1">
                <a:latin typeface="+mj-lt"/>
              </a:defRPr>
            </a:lvl1pPr>
          </a:lstStyle>
          <a:p>
            <a:pPr rtl="0"/>
            <a:r>
              <a:rPr lang="fr-FR"/>
              <a:t>Cliquez pour ajouter un titre</a:t>
            </a:r>
          </a:p>
        </p:txBody>
      </p:sp>
      <p:sp>
        <p:nvSpPr>
          <p:cNvPr id="3" name="Sous-titr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rtlCol="0" anchor="t" anchorCtr="0">
            <a:noAutofit/>
          </a:bodyPr>
          <a:lstStyle>
            <a:lvl1pPr marL="0" indent="0" algn="l">
              <a:buNone/>
              <a:defRPr lang="fr-FR" sz="3200">
                <a:latin typeface="+mn-lt"/>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fr-FR"/>
              <a:t>Cliquez pour ajouter un sous-titre</a:t>
            </a:r>
          </a:p>
        </p:txBody>
      </p:sp>
      <p:sp>
        <p:nvSpPr>
          <p:cNvPr id="15" name="Espace réservé d’image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rtlCol="0"/>
          <a:lstStyle>
            <a:lvl1pPr marL="0" indent="0" algn="ctr">
              <a:buNone/>
              <a:defRPr lang="fr-FR" sz="2000"/>
            </a:lvl1pPr>
          </a:lstStyle>
          <a:p>
            <a:pPr rtl="0"/>
            <a:r>
              <a:rPr lang="fr-FR"/>
              <a:t>Cliquez sur l'icône pour ajouter une image</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3823856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2">
    <p:bg>
      <p:bgPr>
        <a:solidFill>
          <a:schemeClr val="accent2"/>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12" name="Forme libre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4" name="Forme libre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5" name="Forme libre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13" name="Titr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rtlCol="0" anchor="b">
            <a:noAutofit/>
          </a:bodyPr>
          <a:lstStyle>
            <a:lvl1pPr>
              <a:defRPr lang="fr-FR" sz="4200" b="1">
                <a:latin typeface="+mj-lt"/>
              </a:defRPr>
            </a:lvl1pPr>
          </a:lstStyle>
          <a:p>
            <a:pPr rtl="0"/>
            <a:r>
              <a:rPr lang="fr-FR"/>
              <a:t>Cliquez pour ajouter un titre</a:t>
            </a:r>
          </a:p>
        </p:txBody>
      </p:sp>
      <p:sp>
        <p:nvSpPr>
          <p:cNvPr id="3" name="Espace réservé du contenu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rtlCol="0">
            <a:normAutofit/>
          </a:bodyPr>
          <a:lstStyle>
            <a:lvl1pPr marL="342900" indent="-283464">
              <a:spcBef>
                <a:spcPts val="1000"/>
              </a:spcBef>
              <a:buFont typeface="Arial" panose="020B0604020202020204" pitchFamily="34" charset="0"/>
              <a:buChar char="•"/>
              <a:defRPr lang="fr-FR" sz="2000">
                <a:solidFill>
                  <a:schemeClr val="bg1"/>
                </a:solidFill>
                <a:latin typeface="+mn-lt"/>
              </a:defRPr>
            </a:lvl1pPr>
            <a:lvl2pPr marL="566928" indent="-283464">
              <a:spcBef>
                <a:spcPts val="1000"/>
              </a:spcBef>
              <a:buFont typeface="Arial" panose="020B0604020202020204" pitchFamily="34" charset="0"/>
              <a:buChar char="•"/>
              <a:defRPr lang="fr-FR" sz="2000">
                <a:solidFill>
                  <a:schemeClr val="bg1"/>
                </a:solidFill>
                <a:latin typeface="+mn-lt"/>
              </a:defRPr>
            </a:lvl2pPr>
            <a:lvl3pPr marL="850392" indent="-283464">
              <a:spcBef>
                <a:spcPts val="1000"/>
              </a:spcBef>
              <a:buFont typeface="Arial" panose="020B0604020202020204" pitchFamily="34" charset="0"/>
              <a:buChar char="•"/>
              <a:defRPr lang="fr-FR" sz="2000">
                <a:solidFill>
                  <a:schemeClr val="bg1"/>
                </a:solidFill>
                <a:latin typeface="+mn-lt"/>
              </a:defRPr>
            </a:lvl3pPr>
            <a:lvl4pPr marL="1097280" indent="-283464">
              <a:spcBef>
                <a:spcPts val="1000"/>
              </a:spcBef>
              <a:buFont typeface="Arial" panose="020B0604020202020204" pitchFamily="34" charset="0"/>
              <a:buChar char="•"/>
              <a:defRPr lang="fr-FR" sz="2000">
                <a:solidFill>
                  <a:schemeClr val="bg1"/>
                </a:solidFill>
                <a:latin typeface="+mn-lt"/>
              </a:defRPr>
            </a:lvl4pPr>
            <a:lvl5pPr marL="1371600" indent="-283464">
              <a:spcBef>
                <a:spcPts val="1000"/>
              </a:spcBef>
              <a:buFont typeface="Arial" panose="020B0604020202020204" pitchFamily="34" charset="0"/>
              <a:buChar char="•"/>
              <a:defRPr lang="fr-FR" sz="2000">
                <a:solidFill>
                  <a:schemeClr val="bg1"/>
                </a:solidFill>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noAutofit/>
          </a:bodyPr>
          <a:lstStyle>
            <a:lvl1pPr>
              <a:defRPr lang="fr-FR">
                <a:solidFill>
                  <a:schemeClr val="accent2"/>
                </a:solidFill>
                <a:latin typeface="+mn-lt"/>
              </a:defRPr>
            </a:lvl1pPr>
          </a:lstStyle>
          <a:p>
            <a:pPr rtl="0"/>
            <a:r>
              <a:rPr lang="fr-FR"/>
              <a:t>08/09/20XX</a:t>
            </a:r>
          </a:p>
        </p:txBody>
      </p:sp>
      <p:sp>
        <p:nvSpPr>
          <p:cNvPr id="5" name="Espace réservé du pied de page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noAutofit/>
          </a:bodyPr>
          <a:lstStyle>
            <a:lvl1pPr>
              <a:defRPr lang="fr-FR">
                <a:solidFill>
                  <a:schemeClr val="accent2"/>
                </a:solidFill>
                <a:latin typeface="+mn-lt"/>
              </a:defRPr>
            </a:lvl1pPr>
          </a:lstStyle>
          <a:p>
            <a:pPr rtl="0"/>
            <a:endParaRPr lang="fr-FR" dirty="0"/>
          </a:p>
        </p:txBody>
      </p:sp>
      <p:sp>
        <p:nvSpPr>
          <p:cNvPr id="6" name="Espace réservé du numéro de diapositive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rtlCol="0">
            <a:noAutofit/>
          </a:bodyPr>
          <a:lstStyle>
            <a:lvl1pPr>
              <a:defRPr lang="fr-FR">
                <a:solidFill>
                  <a:schemeClr val="accent3"/>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2883176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re de la section">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orme libre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6" name="Groupe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orme libre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6" name="Forme libre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17" name="Forme libre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8" name="Forme libre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rtlCol="0" anchor="b">
            <a:noAutofit/>
          </a:bodyPr>
          <a:lstStyle>
            <a:lvl1pPr algn="l">
              <a:defRPr lang="fr-FR" sz="6000" b="1">
                <a:solidFill>
                  <a:schemeClr val="bg1"/>
                </a:solidFill>
                <a:latin typeface="+mj-lt"/>
              </a:defRPr>
            </a:lvl1pPr>
          </a:lstStyle>
          <a:p>
            <a:pPr rtl="0"/>
            <a:r>
              <a:rPr lang="fr-FR"/>
              <a:t>Cliquez pour ajouter un titre</a:t>
            </a:r>
          </a:p>
        </p:txBody>
      </p:sp>
      <p:sp>
        <p:nvSpPr>
          <p:cNvPr id="3" name="Sous-titr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rtlCol="0" anchor="ctr" anchorCtr="0">
            <a:noAutofit/>
          </a:bodyPr>
          <a:lstStyle>
            <a:lvl1pPr marL="0" indent="0" algn="l">
              <a:buNone/>
              <a:defRPr lang="fr-FR" sz="3200">
                <a:solidFill>
                  <a:schemeClr val="bg1"/>
                </a:solidFill>
                <a:latin typeface="+mn-lt"/>
              </a:defRPr>
            </a:lvl1pPr>
            <a:lvl2pPr marL="457200" indent="0" algn="ctr">
              <a:buNone/>
              <a:defRPr lang="fr-FR" sz="2000"/>
            </a:lvl2pPr>
            <a:lvl3pPr marL="914400" indent="0" algn="ctr">
              <a:buNone/>
              <a:defRPr lang="fr-FR" sz="1800"/>
            </a:lvl3pPr>
            <a:lvl4pPr marL="1371600" indent="0" algn="ctr">
              <a:buNone/>
              <a:defRPr lang="fr-FR" sz="1600"/>
            </a:lvl4pPr>
            <a:lvl5pPr marL="1828800" indent="0" algn="ctr">
              <a:buNone/>
              <a:defRPr lang="fr-FR" sz="1600"/>
            </a:lvl5pPr>
            <a:lvl6pPr marL="2286000" indent="0" algn="ctr">
              <a:buNone/>
              <a:defRPr lang="fr-FR" sz="1600"/>
            </a:lvl6pPr>
            <a:lvl7pPr marL="2743200" indent="0" algn="ctr">
              <a:buNone/>
              <a:defRPr lang="fr-FR" sz="1600"/>
            </a:lvl7pPr>
            <a:lvl8pPr marL="3200400" indent="0" algn="ctr">
              <a:buNone/>
              <a:defRPr lang="fr-FR" sz="1600"/>
            </a:lvl8pPr>
            <a:lvl9pPr marL="3657600" indent="0" algn="ctr">
              <a:buNone/>
              <a:defRPr lang="fr-FR" sz="1600"/>
            </a:lvl9pPr>
          </a:lstStyle>
          <a:p>
            <a:pPr rtl="0"/>
            <a:r>
              <a:rPr lang="fr-FR"/>
              <a:t>Cliquez pour ajouter un sous-titre</a:t>
            </a:r>
          </a:p>
        </p:txBody>
      </p:sp>
    </p:spTree>
    <p:extLst>
      <p:ext uri="{BB962C8B-B14F-4D97-AF65-F5344CB8AC3E}">
        <p14:creationId xmlns:p14="http://schemas.microsoft.com/office/powerpoint/2010/main" val="98652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de 2 colonnes">
    <p:spTree>
      <p:nvGrpSpPr>
        <p:cNvPr id="1" name=""/>
        <p:cNvGrpSpPr/>
        <p:nvPr/>
      </p:nvGrpSpPr>
      <p:grpSpPr>
        <a:xfrm>
          <a:off x="0" y="0"/>
          <a:ext cx="0" cy="0"/>
          <a:chOff x="0" y="0"/>
          <a:chExt cx="0" cy="0"/>
        </a:xfrm>
      </p:grpSpPr>
      <p:grpSp>
        <p:nvGrpSpPr>
          <p:cNvPr id="16" name="Groupe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orme libre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6" name="Forme libre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nvGrpSpPr>
            <p:cNvPr id="9" name="Groupe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orme libre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sp>
            <p:nvSpPr>
              <p:cNvPr id="8" name="Forme libre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latin typeface="+mn-lt"/>
                </a:endParaRPr>
              </a:p>
            </p:txBody>
          </p:sp>
        </p:gr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rtlCol="0" anchor="b">
            <a:noAutofit/>
          </a:bodyPr>
          <a:lstStyle>
            <a:lvl1pPr>
              <a:defRPr lang="fr-FR" sz="4200" b="1">
                <a:latin typeface="+mj-lt"/>
              </a:defRPr>
            </a:lvl1pPr>
          </a:lstStyle>
          <a:p>
            <a:pPr rtl="0"/>
            <a:r>
              <a:rPr lang="fr-FR"/>
              <a:t>Cliquez pour ajouter un titre</a:t>
            </a:r>
          </a:p>
        </p:txBody>
      </p:sp>
      <p:sp>
        <p:nvSpPr>
          <p:cNvPr id="3" name="Espace réservé du contenu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rtlCol="0">
            <a:normAutofit/>
          </a:bodyPr>
          <a:lstStyle>
            <a:lvl1pPr marL="0" indent="0">
              <a:spcBef>
                <a:spcPts val="1000"/>
              </a:spcBef>
              <a:buFont typeface="Arial" panose="020B0604020202020204" pitchFamily="34" charset="0"/>
              <a:buNone/>
              <a:defRPr lang="fr-FR" sz="2000">
                <a:latin typeface="+mn-lt"/>
              </a:defRPr>
            </a:lvl1pPr>
            <a:lvl2pPr marL="283464" indent="-283464">
              <a:spcBef>
                <a:spcPts val="1000"/>
              </a:spcBef>
              <a:buFont typeface="Arial" panose="020B0604020202020204" pitchFamily="34" charset="0"/>
              <a:buChar char="•"/>
              <a:defRPr lang="fr-FR" sz="2000">
                <a:latin typeface="+mn-lt"/>
              </a:defRPr>
            </a:lvl2pPr>
            <a:lvl3pPr marL="566928" indent="-283464">
              <a:spcBef>
                <a:spcPts val="1000"/>
              </a:spcBef>
              <a:buFont typeface="Arial" panose="020B0604020202020204" pitchFamily="34" charset="0"/>
              <a:buChar char="•"/>
              <a:defRPr lang="fr-FR" sz="2000">
                <a:latin typeface="+mn-lt"/>
              </a:defRPr>
            </a:lvl3pPr>
            <a:lvl4pPr marL="850392" indent="-283464">
              <a:spcBef>
                <a:spcPts val="1000"/>
              </a:spcBef>
              <a:buFont typeface="Arial" panose="020B0604020202020204" pitchFamily="34" charset="0"/>
              <a:buChar char="•"/>
              <a:defRPr lang="fr-FR" sz="2000">
                <a:latin typeface="+mn-lt"/>
              </a:defRPr>
            </a:lvl4pPr>
            <a:lvl5pPr marL="1133856" indent="-283464">
              <a:spcBef>
                <a:spcPts val="1000"/>
              </a:spcBef>
              <a:buFont typeface="Arial" panose="020B0604020202020204" pitchFamily="34" charset="0"/>
              <a:buChar char="•"/>
              <a:defRPr lang="fr-FR" sz="20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3" name="Espace réservé du contenu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rtlCol="0">
            <a:normAutofit/>
          </a:bodyPr>
          <a:lstStyle>
            <a:lvl1pPr marL="0" indent="0">
              <a:spcBef>
                <a:spcPts val="1000"/>
              </a:spcBef>
              <a:buFont typeface="Arial" panose="020B0604020202020204" pitchFamily="34" charset="0"/>
              <a:buNone/>
              <a:defRPr lang="fr-FR" sz="2000">
                <a:latin typeface="+mn-lt"/>
              </a:defRPr>
            </a:lvl1pPr>
            <a:lvl2pPr marL="283464" indent="-283464">
              <a:spcBef>
                <a:spcPts val="1000"/>
              </a:spcBef>
              <a:buFont typeface="Arial" panose="020B0604020202020204" pitchFamily="34" charset="0"/>
              <a:buChar char="•"/>
              <a:defRPr lang="fr-FR" sz="2000">
                <a:latin typeface="+mn-lt"/>
              </a:defRPr>
            </a:lvl2pPr>
            <a:lvl3pPr marL="566928" indent="-283464">
              <a:spcBef>
                <a:spcPts val="1000"/>
              </a:spcBef>
              <a:buFont typeface="Arial" panose="020B0604020202020204" pitchFamily="34" charset="0"/>
              <a:buChar char="•"/>
              <a:defRPr lang="fr-FR" sz="2000">
                <a:latin typeface="+mn-lt"/>
              </a:defRPr>
            </a:lvl3pPr>
            <a:lvl4pPr marL="850392" indent="-283464">
              <a:spcBef>
                <a:spcPts val="1000"/>
              </a:spcBef>
              <a:buFont typeface="Arial" panose="020B0604020202020204" pitchFamily="34" charset="0"/>
              <a:buChar char="•"/>
              <a:defRPr lang="fr-FR" sz="2000">
                <a:latin typeface="+mn-lt"/>
              </a:defRPr>
            </a:lvl4pPr>
            <a:lvl5pPr marL="1133856" indent="-283464">
              <a:spcBef>
                <a:spcPts val="1000"/>
              </a:spcBef>
              <a:buFont typeface="Arial" panose="020B0604020202020204" pitchFamily="34" charset="0"/>
              <a:buChar char="•"/>
              <a:defRPr lang="fr-FR" sz="2000">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3"/>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76784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et 2 contenus">
    <p:bg>
      <p:bgPr>
        <a:solidFill>
          <a:schemeClr val="accent1"/>
        </a:solidFill>
        <a:effectLst/>
      </p:bgPr>
    </p:bg>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orme libre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5" name="Forme libre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2" name="Titr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rtlCol="0" anchor="b">
            <a:noAutofit/>
          </a:bodyPr>
          <a:lstStyle>
            <a:lvl1pPr>
              <a:defRPr lang="fr-FR" sz="4200" b="1">
                <a:solidFill>
                  <a:schemeClr val="bg1"/>
                </a:solidFill>
                <a:latin typeface="+mj-lt"/>
              </a:defRPr>
            </a:lvl1pPr>
          </a:lstStyle>
          <a:p>
            <a:pPr rtl="0"/>
            <a:r>
              <a:rPr lang="fr-FR"/>
              <a:t>Cliquez pour ajouter un titre</a:t>
            </a:r>
          </a:p>
        </p:txBody>
      </p:sp>
      <p:sp>
        <p:nvSpPr>
          <p:cNvPr id="14" name="Espace réservé du contenu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rtlCol="0">
            <a:normAutofit/>
          </a:bodyPr>
          <a:lstStyle>
            <a:lvl1pPr marL="530352" indent="-530352">
              <a:spcBef>
                <a:spcPts val="1000"/>
              </a:spcBef>
              <a:buFont typeface="+mj-lt"/>
              <a:buAutoNum type="arabicPeriod"/>
              <a:defRPr lang="fr-FR" sz="2000">
                <a:solidFill>
                  <a:schemeClr val="bg1"/>
                </a:solidFill>
                <a:latin typeface="+mn-lt"/>
              </a:defRPr>
            </a:lvl1pPr>
            <a:lvl2pPr marL="1097280" indent="-530352">
              <a:spcBef>
                <a:spcPts val="1000"/>
              </a:spcBef>
              <a:buFont typeface="+mj-lt"/>
              <a:buAutoNum type="alphaLcPeriod"/>
              <a:defRPr lang="fr-FR" sz="2000">
                <a:solidFill>
                  <a:schemeClr val="bg1"/>
                </a:solidFill>
                <a:latin typeface="+mn-lt"/>
              </a:defRPr>
            </a:lvl2pPr>
            <a:lvl3pPr marL="1645920" indent="-530352">
              <a:spcBef>
                <a:spcPts val="1000"/>
              </a:spcBef>
              <a:buFont typeface="+mj-lt"/>
              <a:buAutoNum type="arabicParenR"/>
              <a:defRPr lang="fr-FR" sz="2000">
                <a:solidFill>
                  <a:schemeClr val="bg1"/>
                </a:solidFill>
                <a:latin typeface="+mn-lt"/>
              </a:defRPr>
            </a:lvl3pPr>
            <a:lvl4pPr marL="1920240" indent="-530352">
              <a:spcBef>
                <a:spcPts val="1000"/>
              </a:spcBef>
              <a:buFont typeface="+mj-lt"/>
              <a:buAutoNum type="alphaLcParenR"/>
              <a:defRPr lang="fr-FR" sz="2000">
                <a:solidFill>
                  <a:schemeClr val="bg1"/>
                </a:solidFill>
                <a:latin typeface="+mn-lt"/>
              </a:defRPr>
            </a:lvl4pPr>
            <a:lvl5pPr marL="2560320" indent="-514350">
              <a:spcBef>
                <a:spcPts val="1000"/>
              </a:spcBef>
              <a:buFont typeface="+mj-lt"/>
              <a:buAutoNum type="romanLcPeriod"/>
              <a:defRPr lang="fr-FR" sz="2000">
                <a:solidFill>
                  <a:schemeClr val="bg1"/>
                </a:solidFill>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9" name="Espace réservé du contenu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rtlCol="0">
            <a:normAutofit/>
          </a:bodyPr>
          <a:lstStyle>
            <a:lvl1pPr marL="0" indent="0">
              <a:spcBef>
                <a:spcPts val="1000"/>
              </a:spcBef>
              <a:buFont typeface="Arial" panose="020B0604020202020204" pitchFamily="34" charset="0"/>
              <a:buNone/>
              <a:defRPr lang="fr-FR" sz="2000">
                <a:solidFill>
                  <a:schemeClr val="bg1"/>
                </a:solidFill>
                <a:latin typeface="+mn-lt"/>
              </a:defRPr>
            </a:lvl1pPr>
            <a:lvl2pPr marL="283464" indent="-283464">
              <a:spcBef>
                <a:spcPts val="1000"/>
              </a:spcBef>
              <a:buFont typeface="Arial" panose="020B0604020202020204" pitchFamily="34" charset="0"/>
              <a:buChar char="•"/>
              <a:defRPr lang="fr-FR" sz="2000">
                <a:solidFill>
                  <a:schemeClr val="bg1"/>
                </a:solidFill>
                <a:latin typeface="+mn-lt"/>
              </a:defRPr>
            </a:lvl2pPr>
            <a:lvl3pPr marL="566928" indent="-283464">
              <a:spcBef>
                <a:spcPts val="1000"/>
              </a:spcBef>
              <a:buFont typeface="Arial" panose="020B0604020202020204" pitchFamily="34" charset="0"/>
              <a:buChar char="•"/>
              <a:defRPr lang="fr-FR" sz="2000">
                <a:solidFill>
                  <a:schemeClr val="bg1"/>
                </a:solidFill>
                <a:latin typeface="+mn-lt"/>
              </a:defRPr>
            </a:lvl3pPr>
            <a:lvl4pPr marL="850392" indent="-283464">
              <a:spcBef>
                <a:spcPts val="1000"/>
              </a:spcBef>
              <a:buFont typeface="Arial" panose="020B0604020202020204" pitchFamily="34" charset="0"/>
              <a:buChar char="•"/>
              <a:defRPr lang="fr-FR" sz="2000">
                <a:solidFill>
                  <a:schemeClr val="bg1"/>
                </a:solidFill>
                <a:latin typeface="+mn-lt"/>
              </a:defRPr>
            </a:lvl4pPr>
            <a:lvl5pPr marL="1133856" indent="-283464">
              <a:spcBef>
                <a:spcPts val="1000"/>
              </a:spcBef>
              <a:buFont typeface="Arial" panose="020B0604020202020204" pitchFamily="34" charset="0"/>
              <a:buChar char="•"/>
              <a:defRPr lang="fr-FR" sz="2000">
                <a:solidFill>
                  <a:schemeClr val="bg1"/>
                </a:solidFill>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10" name="Espace réservé de la date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lang="fr-FR" sz="1200">
                <a:solidFill>
                  <a:schemeClr val="accent3"/>
                </a:solidFill>
                <a:latin typeface="+mn-lt"/>
              </a:defRPr>
            </a:lvl1pPr>
          </a:lstStyle>
          <a:p>
            <a:pPr rtl="0"/>
            <a:r>
              <a:rPr lang="fr-FR"/>
              <a:t>08/09/20XX</a:t>
            </a:r>
          </a:p>
        </p:txBody>
      </p:sp>
      <p:sp>
        <p:nvSpPr>
          <p:cNvPr id="11" name="Espace réservé du pied de page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accent2"/>
                </a:solidFill>
                <a:latin typeface="+mn-lt"/>
              </a:defRPr>
            </a:lvl1pPr>
          </a:lstStyle>
          <a:p>
            <a:pPr rtl="0"/>
            <a:endParaRPr lang="fr-FR" dirty="0"/>
          </a:p>
        </p:txBody>
      </p:sp>
      <p:sp>
        <p:nvSpPr>
          <p:cNvPr id="12" name="Espace réservé du numéro de diapositive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lang="fr-FR" sz="1200">
                <a:solidFill>
                  <a:schemeClr val="accent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4020426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re et contenu et image 1">
    <p:bg>
      <p:bgPr>
        <a:solidFill>
          <a:schemeClr val="accent2"/>
        </a:solidFill>
        <a:effectLst/>
      </p:bgPr>
    </p:bg>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0"/>
            <a:ext cx="12208822" cy="6858002"/>
            <a:chOff x="0" y="0"/>
            <a:chExt cx="12208822" cy="6858002"/>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stStyle>
            <a:p>
              <a:pPr algn="ctr" rtl="0"/>
              <a:endParaRPr lang="fr-FR" dirty="0"/>
            </a:p>
          </p:txBody>
        </p:sp>
        <p:sp>
          <p:nvSpPr>
            <p:cNvPr id="12" name="Forme libre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sp>
          <p:nvSpPr>
            <p:cNvPr id="14" name="Forme libre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fr-FR"/>
              </a:defPPr>
            </a:lstStyle>
            <a:p>
              <a:pPr algn="ctr" rtl="0"/>
              <a:endParaRPr lang="fr-FR" dirty="0"/>
            </a:p>
          </p:txBody>
        </p:sp>
      </p:grpSp>
      <p:sp>
        <p:nvSpPr>
          <p:cNvPr id="13" name="Titr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7200"/>
            <a:ext cx="10643508" cy="1371600"/>
          </a:xfrm>
        </p:spPr>
        <p:txBody>
          <a:bodyPr rtlCol="0" anchor="b">
            <a:noAutofit/>
          </a:bodyPr>
          <a:lstStyle>
            <a:lvl1pPr>
              <a:defRPr lang="fr-FR" sz="4200" b="1">
                <a:latin typeface="+mj-lt"/>
              </a:defRPr>
            </a:lvl1pPr>
          </a:lstStyle>
          <a:p>
            <a:pPr rtl="0"/>
            <a:r>
              <a:rPr lang="fr-FR"/>
              <a:t>Cliquez pour ajouter un titre</a:t>
            </a:r>
          </a:p>
        </p:txBody>
      </p:sp>
      <p:sp>
        <p:nvSpPr>
          <p:cNvPr id="10" name="Espace réservé du contenu 2">
            <a:extLst>
              <a:ext uri="{FF2B5EF4-FFF2-40B4-BE49-F238E27FC236}">
                <a16:creationId xmlns:a16="http://schemas.microsoft.com/office/drawing/2014/main" id="{B07A1CF7-9B3B-E43E-830E-DAB65B608249}"/>
              </a:ext>
            </a:extLst>
          </p:cNvPr>
          <p:cNvSpPr>
            <a:spLocks noGrp="1"/>
          </p:cNvSpPr>
          <p:nvPr>
            <p:ph idx="15" hasCustomPrompt="1"/>
          </p:nvPr>
        </p:nvSpPr>
        <p:spPr>
          <a:xfrm>
            <a:off x="1166088" y="2652713"/>
            <a:ext cx="5394959" cy="3436936"/>
          </a:xfrm>
        </p:spPr>
        <p:txBody>
          <a:bodyPr rtlCol="0">
            <a:normAutofit/>
          </a:bodyPr>
          <a:lstStyle>
            <a:lvl1pPr marL="0" indent="0">
              <a:spcBef>
                <a:spcPts val="1000"/>
              </a:spcBef>
              <a:buFont typeface="Arial" panose="020B0604020202020204" pitchFamily="34" charset="0"/>
              <a:buNone/>
              <a:defRPr lang="fr-FR" sz="2000">
                <a:solidFill>
                  <a:schemeClr val="bg1"/>
                </a:solidFill>
                <a:latin typeface="+mn-lt"/>
              </a:defRPr>
            </a:lvl1pPr>
            <a:lvl2pPr marL="283464" indent="-283464">
              <a:spcBef>
                <a:spcPts val="1000"/>
              </a:spcBef>
              <a:buFont typeface="Arial" panose="020B0604020202020204" pitchFamily="34" charset="0"/>
              <a:buChar char="•"/>
              <a:defRPr lang="fr-FR" sz="2000">
                <a:solidFill>
                  <a:schemeClr val="bg1"/>
                </a:solidFill>
                <a:latin typeface="+mn-lt"/>
              </a:defRPr>
            </a:lvl2pPr>
            <a:lvl3pPr marL="566928" indent="-283464">
              <a:spcBef>
                <a:spcPts val="1000"/>
              </a:spcBef>
              <a:buFont typeface="Arial" panose="020B0604020202020204" pitchFamily="34" charset="0"/>
              <a:buChar char="•"/>
              <a:defRPr lang="fr-FR" sz="2000">
                <a:solidFill>
                  <a:schemeClr val="bg1"/>
                </a:solidFill>
                <a:latin typeface="+mn-lt"/>
              </a:defRPr>
            </a:lvl3pPr>
            <a:lvl4pPr marL="850392" indent="-283464">
              <a:spcBef>
                <a:spcPts val="1000"/>
              </a:spcBef>
              <a:buFont typeface="Arial" panose="020B0604020202020204" pitchFamily="34" charset="0"/>
              <a:buChar char="•"/>
              <a:defRPr lang="fr-FR" sz="2000">
                <a:solidFill>
                  <a:schemeClr val="bg1"/>
                </a:solidFill>
                <a:latin typeface="+mn-lt"/>
              </a:defRPr>
            </a:lvl4pPr>
            <a:lvl5pPr marL="1133856" indent="-283464">
              <a:spcBef>
                <a:spcPts val="1000"/>
              </a:spcBef>
              <a:buFont typeface="Arial" panose="020B0604020202020204" pitchFamily="34" charset="0"/>
              <a:buChar char="•"/>
              <a:defRPr lang="fr-FR" sz="2000">
                <a:solidFill>
                  <a:schemeClr val="bg1"/>
                </a:solidFill>
                <a:latin typeface="+mn-lt"/>
              </a:defRPr>
            </a:lvl5pPr>
          </a:lstStyle>
          <a:p>
            <a:pPr lvl="0" rtl="0"/>
            <a:r>
              <a:rPr lang="fr-FR"/>
              <a:t>Cliquer pour ajouter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8" name="Espace réservé d’image 14">
            <a:extLst>
              <a:ext uri="{FF2B5EF4-FFF2-40B4-BE49-F238E27FC236}">
                <a16:creationId xmlns:a16="http://schemas.microsoft.com/office/drawing/2014/main" id="{D976D8D6-3BDC-1908-3425-FEE3EEF51A26}"/>
              </a:ext>
            </a:extLst>
          </p:cNvPr>
          <p:cNvSpPr>
            <a:spLocks noGrp="1"/>
          </p:cNvSpPr>
          <p:nvPr>
            <p:ph type="pic" sz="quarter" idx="14"/>
          </p:nvPr>
        </p:nvSpPr>
        <p:spPr>
          <a:xfrm>
            <a:off x="7317920" y="1447800"/>
            <a:ext cx="4214010" cy="4214010"/>
          </a:xfrm>
          <a:prstGeom prst="ellipse">
            <a:avLst/>
          </a:prstGeom>
          <a:solidFill>
            <a:schemeClr val="accent2"/>
          </a:solidFill>
        </p:spPr>
        <p:txBody>
          <a:bodyPr rtlCol="0"/>
          <a:lstStyle>
            <a:lvl1pPr marL="0" indent="0" algn="ctr">
              <a:buNone/>
              <a:defRPr lang="fr-FR" sz="2000"/>
            </a:lvl1pPr>
          </a:lstStyle>
          <a:p>
            <a:pPr rtl="0"/>
            <a:r>
              <a:rPr lang="fr-FR"/>
              <a:t>Cliquez sur l'icône pour ajouter une image</a:t>
            </a:r>
          </a:p>
        </p:txBody>
      </p:sp>
      <p:sp>
        <p:nvSpPr>
          <p:cNvPr id="4" name="Espace réservé de la date 3">
            <a:extLst>
              <a:ext uri="{FF2B5EF4-FFF2-40B4-BE49-F238E27FC236}">
                <a16:creationId xmlns:a16="http://schemas.microsoft.com/office/drawing/2014/main" id="{8E95D4F5-F69B-42F6-8A9D-330F696E144B}"/>
              </a:ext>
            </a:extLst>
          </p:cNvPr>
          <p:cNvSpPr>
            <a:spLocks noGrp="1"/>
          </p:cNvSpPr>
          <p:nvPr>
            <p:ph type="dt" sz="half" idx="10"/>
          </p:nvPr>
        </p:nvSpPr>
        <p:spPr/>
        <p:txBody>
          <a:bodyPr rtlCol="0">
            <a:noAutofit/>
          </a:bodyPr>
          <a:lstStyle>
            <a:lvl1pPr>
              <a:defRPr lang="fr-FR">
                <a:solidFill>
                  <a:schemeClr val="accent2"/>
                </a:solidFill>
                <a:latin typeface="+mn-lt"/>
              </a:defRPr>
            </a:lvl1pPr>
          </a:lstStyle>
          <a:p>
            <a:pPr rtl="0"/>
            <a:r>
              <a:rPr lang="fr-FR"/>
              <a:t>08/09/20XX</a:t>
            </a:r>
          </a:p>
        </p:txBody>
      </p:sp>
      <p:sp>
        <p:nvSpPr>
          <p:cNvPr id="5" name="Espace réservé du pied de page 4">
            <a:extLst>
              <a:ext uri="{FF2B5EF4-FFF2-40B4-BE49-F238E27FC236}">
                <a16:creationId xmlns:a16="http://schemas.microsoft.com/office/drawing/2014/main" id="{FA79A23A-2238-4904-8692-9F2DAE8B8FC9}"/>
              </a:ext>
            </a:extLst>
          </p:cNvPr>
          <p:cNvSpPr>
            <a:spLocks noGrp="1"/>
          </p:cNvSpPr>
          <p:nvPr>
            <p:ph type="ftr" sz="quarter" idx="11"/>
          </p:nvPr>
        </p:nvSpPr>
        <p:spPr/>
        <p:txBody>
          <a:bodyPr rtlCol="0">
            <a:noAutofit/>
          </a:bodyPr>
          <a:lstStyle>
            <a:lvl1pPr>
              <a:defRPr lang="fr-FR">
                <a:solidFill>
                  <a:schemeClr val="accent2"/>
                </a:solidFill>
                <a:latin typeface="+mn-lt"/>
              </a:defRPr>
            </a:lvl1pPr>
          </a:lstStyle>
          <a:p>
            <a:pPr rtl="0"/>
            <a:endParaRPr lang="fr-FR" dirty="0"/>
          </a:p>
        </p:txBody>
      </p:sp>
      <p:sp>
        <p:nvSpPr>
          <p:cNvPr id="6" name="Espace réservé du numéro de diapositive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rtlCol="0">
            <a:noAutofit/>
          </a:bodyPr>
          <a:lstStyle>
            <a:lvl1pPr>
              <a:defRPr lang="fr-FR">
                <a:solidFill>
                  <a:schemeClr val="accent3"/>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4193030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defPPr>
              <a:defRPr lang="fr-FR"/>
            </a:defPPr>
          </a:lstStyle>
          <a:p>
            <a:pPr rtl="0"/>
            <a:r>
              <a:rPr lang="fr-FR"/>
              <a:t>Modifiez le style du titre</a:t>
            </a:r>
          </a:p>
        </p:txBody>
      </p:sp>
      <p:sp>
        <p:nvSpPr>
          <p:cNvPr id="3" name="Espace réservé du texte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defPPr>
              <a:defRPr lang="fr-FR"/>
            </a:defPPr>
          </a:lstStyle>
          <a:p>
            <a:pPr lvl="0" rtl="0"/>
            <a:r>
              <a:rPr lang="fr-FR"/>
              <a:t>Modifiez les styles du texte</a:t>
            </a:r>
          </a:p>
          <a:p>
            <a:pPr lvl="1" rtl="0"/>
            <a:r>
              <a:rPr lang="fr-FR"/>
              <a:t>Deuxième niveau</a:t>
            </a:r>
          </a:p>
          <a:p>
            <a:pPr lvl="2" rtl="0"/>
            <a:r>
              <a:rPr lang="fr-FR"/>
              <a:t>Troisième niveau</a:t>
            </a:r>
          </a:p>
          <a:p>
            <a:pPr lvl="3" rtl="0"/>
            <a:r>
              <a:rPr lang="fr-FR"/>
              <a:t>Quatrième niveau</a:t>
            </a:r>
          </a:p>
          <a:p>
            <a:pPr lvl="4" rtl="0"/>
            <a:r>
              <a:rPr lang="fr-FR"/>
              <a:t>Cinquième niveau</a:t>
            </a:r>
          </a:p>
        </p:txBody>
      </p:sp>
      <p:sp>
        <p:nvSpPr>
          <p:cNvPr id="4" name="Espace réservé de la date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lang="fr-FR" sz="1200">
                <a:solidFill>
                  <a:schemeClr val="tx2"/>
                </a:solidFill>
                <a:latin typeface="+mn-lt"/>
              </a:defRPr>
            </a:lvl1pPr>
          </a:lstStyle>
          <a:p>
            <a:pPr rtl="0"/>
            <a:r>
              <a:rPr lang="fr-FR"/>
              <a:t>08/09/20XX</a:t>
            </a:r>
          </a:p>
        </p:txBody>
      </p:sp>
      <p:sp>
        <p:nvSpPr>
          <p:cNvPr id="5" name="Espace réservé du pied de page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fr-FR" sz="1200">
                <a:solidFill>
                  <a:schemeClr val="tx2"/>
                </a:solidFill>
                <a:latin typeface="+mn-lt"/>
              </a:defRPr>
            </a:lvl1pPr>
          </a:lstStyle>
          <a:p>
            <a:pPr rtl="0"/>
            <a:endParaRPr lang="fr-FR" dirty="0"/>
          </a:p>
        </p:txBody>
      </p:sp>
      <p:sp>
        <p:nvSpPr>
          <p:cNvPr id="6" name="Espace réservé du numéro de diapositive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lang="fr-FR" sz="1200">
                <a:solidFill>
                  <a:schemeClr val="tx2"/>
                </a:solidFill>
                <a:latin typeface="+mn-lt"/>
              </a:defRPr>
            </a:lvl1pPr>
          </a:lstStyle>
          <a:p>
            <a:pPr rtl="0"/>
            <a:fld id="{294A09A9-5501-47C1-A89A-A340965A2BE2}" type="slidenum">
              <a:rPr lang="fr-FR" smtClean="0"/>
              <a:pPr/>
              <a:t>‹N°›</a:t>
            </a:fld>
            <a:endParaRPr lang="fr-FR"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74" r:id="rId4"/>
    <p:sldLayoutId id="2147483671" r:id="rId5"/>
    <p:sldLayoutId id="2147483659" r:id="rId6"/>
    <p:sldLayoutId id="2147483668" r:id="rId7"/>
    <p:sldLayoutId id="2147483669" r:id="rId8"/>
    <p:sldLayoutId id="2147483675" r:id="rId9"/>
    <p:sldLayoutId id="2147483677" r:id="rId10"/>
    <p:sldLayoutId id="2147483676" r:id="rId11"/>
    <p:sldLayoutId id="2147483661" r:id="rId12"/>
    <p:sldLayoutId id="2147483666" r:id="rId13"/>
  </p:sldLayoutIdLst>
  <p:hf sldNum="0" hdr="0" ftr="0" dt="0"/>
  <p:txStyles>
    <p:titleStyle>
      <a:lvl1pPr algn="l" defTabSz="914400" rtl="0" eaLnBrk="1" latinLnBrk="0" hangingPunct="1">
        <a:lnSpc>
          <a:spcPct val="80000"/>
        </a:lnSpc>
        <a:spcBef>
          <a:spcPct val="0"/>
        </a:spcBef>
        <a:buNone/>
        <a:defRPr lang="fr-F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fr-F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fr-F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microsoft.com/office/2007/relationships/hdphoto" Target="../media/hdphoto4.wdp"/><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bbc.co.uk/programmes/p00kgk6n" TargetMode="External"/><Relationship Id="rId5" Type="http://schemas.microsoft.com/office/2007/relationships/hdphoto" Target="../media/hdphoto8.wdp"/><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mailto:fadyel@yahoo.fr"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hyperlink" Target="mailto:sylvainni@msn.com" TargetMode="External"/><Relationship Id="rId4" Type="http://schemas.openxmlformats.org/officeDocument/2006/relationships/hyperlink" Target="mailto:ten_denis@hot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ACD0DE15-1D96-7EFB-3000-A428B3F066F3}"/>
              </a:ext>
            </a:extLst>
          </p:cNvPr>
          <p:cNvSpPr txBox="1">
            <a:spLocks/>
          </p:cNvSpPr>
          <p:nvPr/>
        </p:nvSpPr>
        <p:spPr>
          <a:xfrm>
            <a:off x="2273760" y="5011614"/>
            <a:ext cx="6481578" cy="2637693"/>
          </a:xfrm>
          <a:prstGeom prst="rect">
            <a:avLst/>
          </a:prstGeom>
        </p:spPr>
        <p:txBody>
          <a:bodyPr vert="horz" lIns="91440" tIns="45720" rIns="91440" bIns="45720" rtlCol="0" anchor="b">
            <a:noAutofit/>
          </a:bodyPr>
          <a:lstStyle>
            <a:defPPr>
              <a:defRPr lang="fr-FR"/>
            </a:defPPr>
            <a:lvl1pPr algn="l" defTabSz="914400" rtl="0" eaLnBrk="1" latinLnBrk="0" hangingPunct="1">
              <a:lnSpc>
                <a:spcPct val="80000"/>
              </a:lnSpc>
              <a:spcBef>
                <a:spcPct val="0"/>
              </a:spcBef>
              <a:buNone/>
              <a:defRPr lang="fr-FR" sz="6000" b="1" kern="1200">
                <a:solidFill>
                  <a:schemeClr val="tx1"/>
                </a:solidFill>
                <a:latin typeface="+mj-lt"/>
                <a:ea typeface="+mj-ea"/>
                <a:cs typeface="+mj-cs"/>
              </a:defRPr>
            </a:lvl1pPr>
          </a:lstStyle>
          <a:p>
            <a:r>
              <a:rPr lang="fr-FR" dirty="0"/>
              <a:t>Equipe #5</a:t>
            </a:r>
            <a:br>
              <a:rPr lang="fr-FR" dirty="0"/>
            </a:br>
            <a:br>
              <a:rPr lang="fr-FR" dirty="0"/>
            </a:br>
            <a:endParaRPr lang="fr-FR" dirty="0"/>
          </a:p>
        </p:txBody>
      </p:sp>
      <p:sp>
        <p:nvSpPr>
          <p:cNvPr id="2" name="Titre 1">
            <a:extLst>
              <a:ext uri="{FF2B5EF4-FFF2-40B4-BE49-F238E27FC236}">
                <a16:creationId xmlns:a16="http://schemas.microsoft.com/office/drawing/2014/main" id="{51DF3D98-3C30-4CFC-8643-C81E829C8C25}"/>
              </a:ext>
            </a:extLst>
          </p:cNvPr>
          <p:cNvSpPr>
            <a:spLocks noGrp="1"/>
          </p:cNvSpPr>
          <p:nvPr>
            <p:ph type="ctrTitle"/>
          </p:nvPr>
        </p:nvSpPr>
        <p:spPr>
          <a:xfrm>
            <a:off x="171031" y="2702170"/>
            <a:ext cx="12779192" cy="3176953"/>
          </a:xfrm>
        </p:spPr>
        <p:txBody>
          <a:bodyPr rtlCol="0"/>
          <a:lstStyle>
            <a:defPPr>
              <a:defRPr lang="fr-FR"/>
            </a:defPPr>
          </a:lstStyle>
          <a:p>
            <a:pPr rtl="0"/>
            <a:r>
              <a:rPr lang="fr-FR" dirty="0"/>
              <a:t>Projet de fin de formation </a:t>
            </a:r>
            <a:br>
              <a:rPr lang="fr-FR" dirty="0"/>
            </a:br>
            <a:r>
              <a:rPr lang="fr-FR" sz="6600" dirty="0"/>
              <a:t>Grands Systèmes </a:t>
            </a:r>
            <a:br>
              <a:rPr lang="fr-FR" dirty="0"/>
            </a:br>
            <a:br>
              <a:rPr lang="fr-FR" dirty="0"/>
            </a:br>
            <a:endParaRPr lang="fr-FR" dirty="0"/>
          </a:p>
        </p:txBody>
      </p:sp>
      <p:grpSp>
        <p:nvGrpSpPr>
          <p:cNvPr id="7" name="Groupe 6">
            <a:extLst>
              <a:ext uri="{FF2B5EF4-FFF2-40B4-BE49-F238E27FC236}">
                <a16:creationId xmlns:a16="http://schemas.microsoft.com/office/drawing/2014/main" id="{2716CD1D-A55C-3452-82FA-874B9423C78A}"/>
              </a:ext>
            </a:extLst>
          </p:cNvPr>
          <p:cNvGrpSpPr/>
          <p:nvPr/>
        </p:nvGrpSpPr>
        <p:grpSpPr>
          <a:xfrm>
            <a:off x="0" y="0"/>
            <a:ext cx="2102729" cy="1352312"/>
            <a:chOff x="3937795" y="533402"/>
            <a:chExt cx="3153508" cy="2028092"/>
          </a:xfrm>
        </p:grpSpPr>
        <p:sp>
          <p:nvSpPr>
            <p:cNvPr id="5" name="Rectangle 4">
              <a:extLst>
                <a:ext uri="{FF2B5EF4-FFF2-40B4-BE49-F238E27FC236}">
                  <a16:creationId xmlns:a16="http://schemas.microsoft.com/office/drawing/2014/main" id="{4FDAACC4-3243-B07B-64DC-FF8B3BF8040C}"/>
                </a:ext>
              </a:extLst>
            </p:cNvPr>
            <p:cNvSpPr>
              <a:spLocks/>
            </p:cNvSpPr>
            <p:nvPr/>
          </p:nvSpPr>
          <p:spPr>
            <a:xfrm>
              <a:off x="3937795" y="533402"/>
              <a:ext cx="3153508" cy="2028092"/>
            </a:xfrm>
            <a:prstGeom prst="rect">
              <a:avLst/>
            </a:prstGeom>
            <a:solidFill>
              <a:schemeClr val="bg1"/>
            </a:solidFill>
            <a:ln w="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a:extLst>
                <a:ext uri="{FF2B5EF4-FFF2-40B4-BE49-F238E27FC236}">
                  <a16:creationId xmlns:a16="http://schemas.microsoft.com/office/drawing/2014/main" id="{34935488-7D30-BF5B-8FD7-599903065A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60507" y="659666"/>
              <a:ext cx="2908084" cy="17755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2A672-6C57-3E94-3997-857308E9DC2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32CCA9C-4152-C132-B5A3-A58A073E023B}"/>
              </a:ext>
            </a:extLst>
          </p:cNvPr>
          <p:cNvSpPr>
            <a:spLocks noGrp="1"/>
          </p:cNvSpPr>
          <p:nvPr>
            <p:ph type="title"/>
          </p:nvPr>
        </p:nvSpPr>
        <p:spPr>
          <a:xfrm>
            <a:off x="5943600" y="457200"/>
            <a:ext cx="5120640" cy="3200400"/>
          </a:xfrm>
        </p:spPr>
        <p:txBody>
          <a:bodyPr rtlCol="0"/>
          <a:lstStyle>
            <a:defPPr>
              <a:defRPr lang="fr-FR"/>
            </a:defPPr>
          </a:lstStyle>
          <a:p>
            <a:pPr rtl="0"/>
            <a:r>
              <a:rPr lang="fr-FR" dirty="0"/>
              <a:t>Partie 1</a:t>
            </a:r>
          </a:p>
        </p:txBody>
      </p:sp>
      <p:sp>
        <p:nvSpPr>
          <p:cNvPr id="3" name="Sous-titre 2">
            <a:extLst>
              <a:ext uri="{FF2B5EF4-FFF2-40B4-BE49-F238E27FC236}">
                <a16:creationId xmlns:a16="http://schemas.microsoft.com/office/drawing/2014/main" id="{DC00B94C-B9AE-5925-83AE-8DFB28AEBAD7}"/>
              </a:ext>
            </a:extLst>
          </p:cNvPr>
          <p:cNvSpPr>
            <a:spLocks noGrp="1"/>
          </p:cNvSpPr>
          <p:nvPr>
            <p:ph type="subTitle" idx="1"/>
          </p:nvPr>
        </p:nvSpPr>
        <p:spPr>
          <a:xfrm>
            <a:off x="5943598" y="3657600"/>
            <a:ext cx="5120640" cy="1828800"/>
          </a:xfrm>
        </p:spPr>
        <p:txBody>
          <a:bodyPr rtlCol="0"/>
          <a:lstStyle>
            <a:defPPr>
              <a:defRPr lang="fr-FR"/>
            </a:defPPr>
          </a:lstStyle>
          <a:p>
            <a:pPr rtl="0"/>
            <a:r>
              <a:rPr lang="fr-FR" dirty="0"/>
              <a:t>Insertion</a:t>
            </a:r>
          </a:p>
        </p:txBody>
      </p:sp>
      <p:pic>
        <p:nvPicPr>
          <p:cNvPr id="17" name="Espace réservé d’image 16" descr="Deux personnes qui marchent en bas d’une rue">
            <a:extLst>
              <a:ext uri="{FF2B5EF4-FFF2-40B4-BE49-F238E27FC236}">
                <a16:creationId xmlns:a16="http://schemas.microsoft.com/office/drawing/2014/main" id="{4BCC3F1B-B593-EEC5-502C-7D8A79E521A3}"/>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904238" y="1157224"/>
            <a:ext cx="4500562" cy="4521200"/>
          </a:xfrm>
        </p:spPr>
      </p:pic>
      <p:sp>
        <p:nvSpPr>
          <p:cNvPr id="5" name="Ellipse 4">
            <a:extLst>
              <a:ext uri="{FF2B5EF4-FFF2-40B4-BE49-F238E27FC236}">
                <a16:creationId xmlns:a16="http://schemas.microsoft.com/office/drawing/2014/main" id="{734C4C16-23CA-99DC-472B-355564102A72}"/>
              </a:ext>
            </a:extLst>
          </p:cNvPr>
          <p:cNvSpPr>
            <a:spLocks noChangeAspect="1"/>
          </p:cNvSpPr>
          <p:nvPr/>
        </p:nvSpPr>
        <p:spPr>
          <a:xfrm>
            <a:off x="1038503" y="1301808"/>
            <a:ext cx="4232031" cy="4232031"/>
          </a:xfrm>
          <a:prstGeom prst="ellipse">
            <a:avLst/>
          </a:prstGeom>
          <a:blipFill dpi="0" rotWithShape="1">
            <a:blip r:embed="rId4">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7813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73CB0-40F1-B729-7D25-5E5EA12A77E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6B9BCD6-B9BA-95F4-5998-61CC234E0EE2}"/>
              </a:ext>
            </a:extLst>
          </p:cNvPr>
          <p:cNvSpPr>
            <a:spLocks noGrp="1"/>
          </p:cNvSpPr>
          <p:nvPr>
            <p:ph type="title"/>
          </p:nvPr>
        </p:nvSpPr>
        <p:spPr>
          <a:xfrm>
            <a:off x="5943600" y="457200"/>
            <a:ext cx="5120640" cy="3200400"/>
          </a:xfrm>
        </p:spPr>
        <p:txBody>
          <a:bodyPr rtlCol="0"/>
          <a:lstStyle>
            <a:defPPr>
              <a:defRPr lang="fr-FR"/>
            </a:defPPr>
          </a:lstStyle>
          <a:p>
            <a:pPr rtl="0"/>
            <a:r>
              <a:rPr lang="fr-FR" dirty="0"/>
              <a:t>Partie 2</a:t>
            </a:r>
          </a:p>
        </p:txBody>
      </p:sp>
      <p:sp>
        <p:nvSpPr>
          <p:cNvPr id="3" name="Sous-titre 2">
            <a:extLst>
              <a:ext uri="{FF2B5EF4-FFF2-40B4-BE49-F238E27FC236}">
                <a16:creationId xmlns:a16="http://schemas.microsoft.com/office/drawing/2014/main" id="{49B0C9E8-AD3B-E194-0AD3-0CA919DAE4E0}"/>
              </a:ext>
            </a:extLst>
          </p:cNvPr>
          <p:cNvSpPr>
            <a:spLocks noGrp="1"/>
          </p:cNvSpPr>
          <p:nvPr>
            <p:ph type="subTitle" idx="1"/>
          </p:nvPr>
        </p:nvSpPr>
        <p:spPr>
          <a:xfrm>
            <a:off x="5943598" y="3657600"/>
            <a:ext cx="5120640" cy="1828800"/>
          </a:xfrm>
        </p:spPr>
        <p:txBody>
          <a:bodyPr rtlCol="0"/>
          <a:lstStyle>
            <a:defPPr>
              <a:defRPr lang="fr-FR"/>
            </a:defPPr>
          </a:lstStyle>
          <a:p>
            <a:pPr rtl="0"/>
            <a:r>
              <a:rPr lang="fr-FR" dirty="0"/>
              <a:t>Flux DB2</a:t>
            </a:r>
          </a:p>
        </p:txBody>
      </p:sp>
      <p:pic>
        <p:nvPicPr>
          <p:cNvPr id="17" name="Espace réservé d’image 16" descr="Deux personnes qui marchent en bas d’une rue">
            <a:extLst>
              <a:ext uri="{FF2B5EF4-FFF2-40B4-BE49-F238E27FC236}">
                <a16:creationId xmlns:a16="http://schemas.microsoft.com/office/drawing/2014/main" id="{22658BDE-CB2D-2468-D510-F2EBADA72DA6}"/>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904238" y="1157224"/>
            <a:ext cx="4500562" cy="4521200"/>
          </a:xfrm>
        </p:spPr>
      </p:pic>
      <p:sp>
        <p:nvSpPr>
          <p:cNvPr id="5" name="Ellipse 4">
            <a:extLst>
              <a:ext uri="{FF2B5EF4-FFF2-40B4-BE49-F238E27FC236}">
                <a16:creationId xmlns:a16="http://schemas.microsoft.com/office/drawing/2014/main" id="{277052BF-457B-07ED-67D1-C8B4810702F7}"/>
              </a:ext>
            </a:extLst>
          </p:cNvPr>
          <p:cNvSpPr>
            <a:spLocks noChangeAspect="1"/>
          </p:cNvSpPr>
          <p:nvPr/>
        </p:nvSpPr>
        <p:spPr>
          <a:xfrm>
            <a:off x="1038503" y="1301808"/>
            <a:ext cx="4232031" cy="4232031"/>
          </a:xfrm>
          <a:prstGeom prst="ellipse">
            <a:avLst/>
          </a:prstGeom>
          <a:blipFill dpi="0" rotWithShape="1">
            <a:blip r:embed="rId4">
              <a:extLst>
                <a:ext uri="{BEBA8EAE-BF5A-486C-A8C5-ECC9F3942E4B}">
                  <a14:imgProps xmlns:a14="http://schemas.microsoft.com/office/drawing/2010/main">
                    <a14:imgLayer r:embed="rId5">
                      <a14:imgEffect>
                        <a14:artisticPhotocopy/>
                      </a14:imgEffect>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49971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AA0E2-98CB-4A43-56A2-FDA1F61AE9A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D0AF984-771D-3C09-FB86-986F3B7677BE}"/>
              </a:ext>
            </a:extLst>
          </p:cNvPr>
          <p:cNvSpPr>
            <a:spLocks noGrp="1"/>
          </p:cNvSpPr>
          <p:nvPr>
            <p:ph type="title"/>
          </p:nvPr>
        </p:nvSpPr>
        <p:spPr>
          <a:xfrm>
            <a:off x="5943600" y="457200"/>
            <a:ext cx="5120640" cy="3200400"/>
          </a:xfrm>
        </p:spPr>
        <p:txBody>
          <a:bodyPr rtlCol="0"/>
          <a:lstStyle>
            <a:defPPr>
              <a:defRPr lang="fr-FR"/>
            </a:defPPr>
          </a:lstStyle>
          <a:p>
            <a:pPr rtl="0"/>
            <a:r>
              <a:rPr lang="fr-FR" dirty="0"/>
              <a:t>Partie 3</a:t>
            </a:r>
          </a:p>
        </p:txBody>
      </p:sp>
      <p:sp>
        <p:nvSpPr>
          <p:cNvPr id="3" name="Sous-titre 2">
            <a:extLst>
              <a:ext uri="{FF2B5EF4-FFF2-40B4-BE49-F238E27FC236}">
                <a16:creationId xmlns:a16="http://schemas.microsoft.com/office/drawing/2014/main" id="{3C3B086C-D048-C9C1-5545-3C76059EA03C}"/>
              </a:ext>
            </a:extLst>
          </p:cNvPr>
          <p:cNvSpPr>
            <a:spLocks noGrp="1"/>
          </p:cNvSpPr>
          <p:nvPr>
            <p:ph type="subTitle" idx="1"/>
          </p:nvPr>
        </p:nvSpPr>
        <p:spPr>
          <a:xfrm>
            <a:off x="5943598" y="3657600"/>
            <a:ext cx="5120640" cy="1828800"/>
          </a:xfrm>
        </p:spPr>
        <p:txBody>
          <a:bodyPr rtlCol="0"/>
          <a:lstStyle>
            <a:defPPr>
              <a:defRPr lang="fr-FR"/>
            </a:defPPr>
          </a:lstStyle>
          <a:p>
            <a:pPr rtl="0"/>
            <a:r>
              <a:rPr lang="fr-FR" dirty="0"/>
              <a:t>Publipostage de factures</a:t>
            </a:r>
          </a:p>
        </p:txBody>
      </p:sp>
      <p:pic>
        <p:nvPicPr>
          <p:cNvPr id="17" name="Espace réservé d’image 16" descr="Deux personnes qui marchent en bas d’une rue">
            <a:extLst>
              <a:ext uri="{FF2B5EF4-FFF2-40B4-BE49-F238E27FC236}">
                <a16:creationId xmlns:a16="http://schemas.microsoft.com/office/drawing/2014/main" id="{1468AD99-43A1-B4A9-6858-8A84F4C04F73}"/>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904238" y="1157224"/>
            <a:ext cx="4500562" cy="4521200"/>
          </a:xfrm>
        </p:spPr>
      </p:pic>
      <p:sp>
        <p:nvSpPr>
          <p:cNvPr id="5" name="Ellipse 4">
            <a:extLst>
              <a:ext uri="{FF2B5EF4-FFF2-40B4-BE49-F238E27FC236}">
                <a16:creationId xmlns:a16="http://schemas.microsoft.com/office/drawing/2014/main" id="{2B12169D-AFFE-6624-33C9-6B16D3945630}"/>
              </a:ext>
            </a:extLst>
          </p:cNvPr>
          <p:cNvSpPr/>
          <p:nvPr/>
        </p:nvSpPr>
        <p:spPr>
          <a:xfrm>
            <a:off x="1038503" y="1301808"/>
            <a:ext cx="4232031" cy="4232031"/>
          </a:xfrm>
          <a:prstGeom prst="ellipse">
            <a:avLst/>
          </a:prstGeom>
          <a:blipFill dpi="0" rotWithShape="1">
            <a:blip r:embed="rId4">
              <a:alphaModFix/>
              <a:extLst>
                <a:ext uri="{BEBA8EAE-BF5A-486C-A8C5-ECC9F3942E4B}">
                  <a14:imgProps xmlns:a14="http://schemas.microsoft.com/office/drawing/2010/main">
                    <a14:imgLayer r:embed="rId5">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2399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CEE190-899A-46D2-989D-C4BC6A46F946}"/>
              </a:ext>
            </a:extLst>
          </p:cNvPr>
          <p:cNvSpPr>
            <a:spLocks noGrp="1"/>
          </p:cNvSpPr>
          <p:nvPr>
            <p:ph type="title"/>
          </p:nvPr>
        </p:nvSpPr>
        <p:spPr>
          <a:xfrm>
            <a:off x="5943600" y="457200"/>
            <a:ext cx="5120640" cy="3200400"/>
          </a:xfrm>
        </p:spPr>
        <p:txBody>
          <a:bodyPr rtlCol="0"/>
          <a:lstStyle>
            <a:defPPr>
              <a:defRPr lang="fr-FR"/>
            </a:defPPr>
          </a:lstStyle>
          <a:p>
            <a:pPr rtl="0"/>
            <a:r>
              <a:rPr lang="fr-FR" dirty="0"/>
              <a:t>Partie 4</a:t>
            </a:r>
          </a:p>
        </p:txBody>
      </p:sp>
      <p:sp>
        <p:nvSpPr>
          <p:cNvPr id="3" name="Sous-titre 2">
            <a:extLst>
              <a:ext uri="{FF2B5EF4-FFF2-40B4-BE49-F238E27FC236}">
                <a16:creationId xmlns:a16="http://schemas.microsoft.com/office/drawing/2014/main" id="{26BC9DE8-A5CC-4BE1-0DE5-CB15D01A7919}"/>
              </a:ext>
            </a:extLst>
          </p:cNvPr>
          <p:cNvSpPr>
            <a:spLocks noGrp="1"/>
          </p:cNvSpPr>
          <p:nvPr>
            <p:ph type="subTitle" idx="1"/>
          </p:nvPr>
        </p:nvSpPr>
        <p:spPr>
          <a:xfrm>
            <a:off x="5943598" y="3657600"/>
            <a:ext cx="5120640" cy="1828800"/>
          </a:xfrm>
        </p:spPr>
        <p:txBody>
          <a:bodyPr rtlCol="0"/>
          <a:lstStyle>
            <a:defPPr>
              <a:defRPr lang="fr-FR"/>
            </a:defPPr>
          </a:lstStyle>
          <a:p>
            <a:pPr rtl="0"/>
            <a:r>
              <a:rPr lang="fr-FR" dirty="0"/>
              <a:t>IHM, CICS / transactionnel</a:t>
            </a:r>
          </a:p>
        </p:txBody>
      </p:sp>
      <p:pic>
        <p:nvPicPr>
          <p:cNvPr id="17" name="Espace réservé d’image 16" descr="Deux personnes qui marchent en bas d’une rue">
            <a:extLst>
              <a:ext uri="{FF2B5EF4-FFF2-40B4-BE49-F238E27FC236}">
                <a16:creationId xmlns:a16="http://schemas.microsoft.com/office/drawing/2014/main" id="{2ECBBDA4-D2C1-0F46-BA36-5967266F87AD}"/>
              </a:ext>
            </a:extLst>
          </p:cNvPr>
          <p:cNvPicPr>
            <a:picLocks noGrp="1" noRot="1" noChangeAspect="1" noMove="1" noResize="1" noEditPoints="1" noAdjustHandles="1" noChangeArrowheads="1" noChangeShapeType="1" noCrop="1"/>
          </p:cNvPicPr>
          <p:nvPr>
            <p:ph type="pic" sz="quarter" idx="10"/>
          </p:nvPr>
        </p:nvPicPr>
        <p:blipFill rotWithShape="1">
          <a:blip r:embed="rId3">
            <a:duotone>
              <a:schemeClr val="accent4">
                <a:shade val="45000"/>
                <a:satMod val="135000"/>
              </a:schemeClr>
              <a:prstClr val="white"/>
            </a:duotone>
          </a:blip>
          <a:srcRect l="16819" r="16819"/>
          <a:stretch/>
        </p:blipFill>
        <p:spPr>
          <a:xfrm>
            <a:off x="904238" y="1157224"/>
            <a:ext cx="4500562" cy="4521200"/>
          </a:xfrm>
        </p:spPr>
      </p:pic>
      <p:sp>
        <p:nvSpPr>
          <p:cNvPr id="4" name="Ellipse 3">
            <a:extLst>
              <a:ext uri="{FF2B5EF4-FFF2-40B4-BE49-F238E27FC236}">
                <a16:creationId xmlns:a16="http://schemas.microsoft.com/office/drawing/2014/main" id="{AF058F30-0FD0-B955-2C7B-7D2581B3B70A}"/>
              </a:ext>
            </a:extLst>
          </p:cNvPr>
          <p:cNvSpPr>
            <a:spLocks noGrp="1" noRot="1" noMove="1" noResize="1" noEditPoints="1" noAdjustHandles="1" noChangeArrowheads="1" noChangeShapeType="1"/>
          </p:cNvSpPr>
          <p:nvPr/>
        </p:nvSpPr>
        <p:spPr>
          <a:xfrm>
            <a:off x="1038503" y="1312984"/>
            <a:ext cx="4232031" cy="4232031"/>
          </a:xfrm>
          <a:prstGeom prst="ellipse">
            <a:avLst/>
          </a:prstGeom>
          <a:blipFill>
            <a:blip r:embed="rId4">
              <a:alphaModFix amt="97000"/>
              <a:extLst>
                <a:ext uri="{BEBA8EAE-BF5A-486C-A8C5-ECC9F3942E4B}">
                  <a14:imgProps xmlns:a14="http://schemas.microsoft.com/office/drawing/2010/main">
                    <a14:imgLayer r:embed="rId5">
                      <a14:imgEffect>
                        <a14:artisticPhotocopy/>
                      </a14:imgEffect>
                      <a14:imgEffect>
                        <a14:saturation sat="0"/>
                      </a14:imgEffect>
                    </a14:imgLayer>
                  </a14:imgProps>
                </a:ext>
              </a:extLst>
            </a:blip>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9750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360C0-BCF2-0F51-AB8C-57C9B42CB0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B9ABF24-D72D-63C1-CDFD-1BF38FFF99B0}"/>
              </a:ext>
            </a:extLst>
          </p:cNvPr>
          <p:cNvSpPr>
            <a:spLocks noGrp="1"/>
          </p:cNvSpPr>
          <p:nvPr>
            <p:ph type="title"/>
          </p:nvPr>
        </p:nvSpPr>
        <p:spPr>
          <a:xfrm>
            <a:off x="2289517" y="13003"/>
            <a:ext cx="7612966" cy="708780"/>
          </a:xfrm>
        </p:spPr>
        <p:txBody>
          <a:bodyPr rtlCol="0"/>
          <a:lstStyle>
            <a:defPPr>
              <a:defRPr lang="fr-FR"/>
            </a:defPPr>
          </a:lstStyle>
          <a:p>
            <a:r>
              <a:rPr lang="fr-FR" dirty="0"/>
              <a:t>Diagramme fonctionnel partie 4</a:t>
            </a:r>
          </a:p>
        </p:txBody>
      </p:sp>
      <p:pic>
        <p:nvPicPr>
          <p:cNvPr id="4" name="Image 3" descr="Une image contenant texte, capture d’écran, diagramme, Plan&#10;&#10;Le contenu généré par l’IA peut être incorrect.">
            <a:extLst>
              <a:ext uri="{FF2B5EF4-FFF2-40B4-BE49-F238E27FC236}">
                <a16:creationId xmlns:a16="http://schemas.microsoft.com/office/drawing/2014/main" id="{980EC93E-B013-B612-9658-EB096C892DD3}"/>
              </a:ext>
            </a:extLst>
          </p:cNvPr>
          <p:cNvPicPr>
            <a:picLocks noChangeAspect="1"/>
          </p:cNvPicPr>
          <p:nvPr/>
        </p:nvPicPr>
        <p:blipFill>
          <a:blip r:embed="rId3"/>
          <a:stretch>
            <a:fillRect/>
          </a:stretch>
        </p:blipFill>
        <p:spPr>
          <a:xfrm>
            <a:off x="1005991" y="721783"/>
            <a:ext cx="10180018" cy="6069182"/>
          </a:xfrm>
          <a:prstGeom prst="rect">
            <a:avLst/>
          </a:prstGeom>
        </p:spPr>
      </p:pic>
    </p:spTree>
    <p:extLst>
      <p:ext uri="{BB962C8B-B14F-4D97-AF65-F5344CB8AC3E}">
        <p14:creationId xmlns:p14="http://schemas.microsoft.com/office/powerpoint/2010/main" val="25963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4A6A7-89AF-D3FD-02DB-48B32FBE2AC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442CD8F-5414-4A92-8508-94D2A8ED9D3F}"/>
              </a:ext>
            </a:extLst>
          </p:cNvPr>
          <p:cNvSpPr>
            <a:spLocks noGrp="1"/>
          </p:cNvSpPr>
          <p:nvPr>
            <p:ph type="title"/>
          </p:nvPr>
        </p:nvSpPr>
        <p:spPr>
          <a:xfrm>
            <a:off x="6032857" y="1312984"/>
            <a:ext cx="5120640" cy="3200400"/>
          </a:xfrm>
        </p:spPr>
        <p:txBody>
          <a:bodyPr rtlCol="0"/>
          <a:lstStyle>
            <a:defPPr>
              <a:defRPr lang="fr-FR"/>
            </a:defPPr>
          </a:lstStyle>
          <a:p>
            <a:pPr rtl="0"/>
            <a:r>
              <a:rPr lang="fr-FR" dirty="0"/>
              <a:t>Améliorations</a:t>
            </a:r>
            <a:br>
              <a:rPr lang="fr-FR" dirty="0"/>
            </a:br>
            <a:r>
              <a:rPr lang="fr-FR" dirty="0"/>
              <a:t>proposées</a:t>
            </a:r>
          </a:p>
        </p:txBody>
      </p:sp>
      <p:pic>
        <p:nvPicPr>
          <p:cNvPr id="17" name="Espace réservé d’image 16" descr="Deux personnes qui marchent en bas d’une rue">
            <a:extLst>
              <a:ext uri="{FF2B5EF4-FFF2-40B4-BE49-F238E27FC236}">
                <a16:creationId xmlns:a16="http://schemas.microsoft.com/office/drawing/2014/main" id="{0E7F9E9F-4515-89FD-1D56-88350B48C2C5}"/>
              </a:ext>
            </a:extLst>
          </p:cNvPr>
          <p:cNvPicPr>
            <a:picLocks noGrp="1" noRot="1" noChangeAspect="1" noMove="1" noResize="1" noEditPoints="1" noAdjustHandles="1" noChangeArrowheads="1" noChangeShapeType="1" noCrop="1"/>
          </p:cNvPicPr>
          <p:nvPr>
            <p:ph type="pic" sz="quarter" idx="10"/>
          </p:nvPr>
        </p:nvPicPr>
        <p:blipFill rotWithShape="1">
          <a:blip r:embed="rId3">
            <a:duotone>
              <a:schemeClr val="accent4">
                <a:shade val="45000"/>
                <a:satMod val="135000"/>
              </a:schemeClr>
              <a:prstClr val="white"/>
            </a:duotone>
          </a:blip>
          <a:srcRect l="16819" r="16819"/>
          <a:stretch/>
        </p:blipFill>
        <p:spPr>
          <a:xfrm>
            <a:off x="904238" y="1157224"/>
            <a:ext cx="4500562" cy="4521200"/>
          </a:xfrm>
        </p:spPr>
      </p:pic>
      <p:sp>
        <p:nvSpPr>
          <p:cNvPr id="4" name="Ellipse 3">
            <a:extLst>
              <a:ext uri="{FF2B5EF4-FFF2-40B4-BE49-F238E27FC236}">
                <a16:creationId xmlns:a16="http://schemas.microsoft.com/office/drawing/2014/main" id="{84D28F3D-2884-35FF-5B43-D69981719885}"/>
              </a:ext>
            </a:extLst>
          </p:cNvPr>
          <p:cNvSpPr>
            <a:spLocks noGrp="1" noRot="1" noMove="1" noResize="1" noEditPoints="1" noAdjustHandles="1" noChangeArrowheads="1" noChangeShapeType="1"/>
          </p:cNvSpPr>
          <p:nvPr/>
        </p:nvSpPr>
        <p:spPr>
          <a:xfrm>
            <a:off x="1038503" y="1312984"/>
            <a:ext cx="4232031" cy="4232031"/>
          </a:xfrm>
          <a:prstGeom prst="ellipse">
            <a:avLst/>
          </a:prstGeom>
          <a:blipFill dpi="0" rotWithShape="1">
            <a:blip r:embed="rId4">
              <a:extLst>
                <a:ext uri="{BEBA8EAE-BF5A-486C-A8C5-ECC9F3942E4B}">
                  <a14:imgProps xmlns:a14="http://schemas.microsoft.com/office/drawing/2010/main">
                    <a14:imgLayer r:embed="rId5">
                      <a14:imgEffect>
                        <a14:colorTemperature colorTemp="4316"/>
                      </a14:imgEffect>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09646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62B3E-F75B-8244-B135-8C2F22FBEB59}"/>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F260EA32-A4E2-475A-C834-61CBB1E6DD0E}"/>
              </a:ext>
            </a:extLst>
          </p:cNvPr>
          <p:cNvSpPr>
            <a:spLocks noGrp="1"/>
          </p:cNvSpPr>
          <p:nvPr>
            <p:ph type="title"/>
          </p:nvPr>
        </p:nvSpPr>
        <p:spPr>
          <a:xfrm>
            <a:off x="1003368" y="158052"/>
            <a:ext cx="9601200" cy="692079"/>
          </a:xfrm>
        </p:spPr>
        <p:txBody>
          <a:bodyPr rtlCol="0"/>
          <a:lstStyle>
            <a:defPPr>
              <a:defRPr lang="fr-FR"/>
            </a:defPPr>
          </a:lstStyle>
          <a:p>
            <a:r>
              <a:rPr lang="fr-FR" dirty="0"/>
              <a:t>Pistes d’amélioration</a:t>
            </a:r>
          </a:p>
        </p:txBody>
      </p:sp>
      <p:sp>
        <p:nvSpPr>
          <p:cNvPr id="3" name="Espace réservé du contenu 2">
            <a:extLst>
              <a:ext uri="{FF2B5EF4-FFF2-40B4-BE49-F238E27FC236}">
                <a16:creationId xmlns:a16="http://schemas.microsoft.com/office/drawing/2014/main" id="{D28A8EF9-948B-193A-A64B-0F8FCD9C60BD}"/>
              </a:ext>
            </a:extLst>
          </p:cNvPr>
          <p:cNvSpPr>
            <a:spLocks noGrp="1"/>
          </p:cNvSpPr>
          <p:nvPr>
            <p:ph idx="1"/>
          </p:nvPr>
        </p:nvSpPr>
        <p:spPr>
          <a:xfrm>
            <a:off x="550984" y="1137138"/>
            <a:ext cx="4958862" cy="5216770"/>
          </a:xfrm>
        </p:spPr>
        <p:txBody>
          <a:bodyPr rtlCol="0">
            <a:normAutofit/>
          </a:bodyPr>
          <a:lstStyle>
            <a:defPPr>
              <a:defRPr lang="fr-FR"/>
            </a:defPPr>
          </a:lstStyle>
          <a:p>
            <a:pPr>
              <a:buFont typeface="Wingdings" panose="05000000000000000000" pitchFamily="2" charset="2"/>
              <a:buChar char="q"/>
            </a:pPr>
            <a:r>
              <a:rPr lang="fr-FR" dirty="0"/>
              <a:t>Cybersécurité :</a:t>
            </a:r>
          </a:p>
          <a:p>
            <a:pPr lvl="1"/>
            <a:r>
              <a:rPr lang="fr-FR" dirty="0"/>
              <a:t>Créer une table « </a:t>
            </a:r>
            <a:r>
              <a:rPr lang="fr-FR" dirty="0" err="1"/>
              <a:t>employes</a:t>
            </a:r>
            <a:r>
              <a:rPr lang="fr-FR" dirty="0"/>
              <a:t> » avec un champ chiffré (algorithme de hachage + salage) pour le mot de passe </a:t>
            </a:r>
          </a:p>
          <a:p>
            <a:pPr lvl="1"/>
            <a:r>
              <a:rPr lang="fr-FR" dirty="0"/>
              <a:t>Ou utiliser Active Directory pour la connexion des utilisateurs à l’IHM pour saisir de nouvelles pièces</a:t>
            </a:r>
          </a:p>
          <a:p>
            <a:pPr lvl="1"/>
            <a:endParaRPr lang="fr-FR" dirty="0"/>
          </a:p>
          <a:p>
            <a:pPr>
              <a:buFont typeface="Wingdings" panose="05000000000000000000" pitchFamily="2" charset="2"/>
              <a:buChar char="q"/>
            </a:pPr>
            <a:r>
              <a:rPr lang="fr-FR" dirty="0"/>
              <a:t>Ajout des nouvelles pièces:</a:t>
            </a:r>
          </a:p>
          <a:p>
            <a:pPr lvl="1"/>
            <a:r>
              <a:rPr lang="fr-FR" dirty="0"/>
              <a:t>Skip de l’étape du fichier intermédiaire </a:t>
            </a:r>
            <a:r>
              <a:rPr lang="fr-FR" dirty="0" err="1"/>
              <a:t>newparts.ksds</a:t>
            </a:r>
            <a:endParaRPr lang="fr-FR" dirty="0"/>
          </a:p>
          <a:p>
            <a:pPr lvl="1"/>
            <a:r>
              <a:rPr lang="fr-FR" dirty="0"/>
              <a:t>Préférer insertion directe dans la table PARTS</a:t>
            </a:r>
          </a:p>
        </p:txBody>
      </p:sp>
      <p:sp>
        <p:nvSpPr>
          <p:cNvPr id="4" name="Espace réservé du contenu 3">
            <a:extLst>
              <a:ext uri="{FF2B5EF4-FFF2-40B4-BE49-F238E27FC236}">
                <a16:creationId xmlns:a16="http://schemas.microsoft.com/office/drawing/2014/main" id="{FC5335B4-E2A7-3743-F7A9-6495BDF4CE56}"/>
              </a:ext>
            </a:extLst>
          </p:cNvPr>
          <p:cNvSpPr>
            <a:spLocks noGrp="1"/>
          </p:cNvSpPr>
          <p:nvPr>
            <p:ph idx="10"/>
          </p:nvPr>
        </p:nvSpPr>
        <p:spPr>
          <a:xfrm>
            <a:off x="5980637" y="1319161"/>
            <a:ext cx="5660379" cy="4219678"/>
          </a:xfrm>
        </p:spPr>
        <p:txBody>
          <a:bodyPr rtlCol="0"/>
          <a:lstStyle>
            <a:defPPr>
              <a:defRPr lang="fr-FR"/>
            </a:defPPr>
          </a:lstStyle>
          <a:p>
            <a:pPr>
              <a:buFont typeface="Wingdings" panose="05000000000000000000" pitchFamily="2" charset="2"/>
              <a:buChar char="q"/>
            </a:pPr>
            <a:r>
              <a:rPr lang="fr-FR" dirty="0"/>
              <a:t>Historicisation des données :</a:t>
            </a:r>
          </a:p>
          <a:p>
            <a:pPr lvl="1"/>
            <a:r>
              <a:rPr lang="fr-FR" dirty="0"/>
              <a:t>Pas de champ calculé (champ BALANCE)</a:t>
            </a:r>
          </a:p>
          <a:p>
            <a:pPr lvl="1"/>
            <a:r>
              <a:rPr lang="fr-FR" dirty="0"/>
              <a:t>Mettre en places des tables annexes pour stocker les ventes </a:t>
            </a:r>
            <a:r>
              <a:rPr lang="fr-FR" dirty="0" err="1"/>
              <a:t>Customers</a:t>
            </a:r>
            <a:endParaRPr lang="fr-FR" dirty="0"/>
          </a:p>
          <a:p>
            <a:pPr lvl="1"/>
            <a:r>
              <a:rPr lang="fr-FR" dirty="0"/>
              <a:t>Voire mettre en place un datawarehouse</a:t>
            </a:r>
          </a:p>
          <a:p>
            <a:pPr lvl="1"/>
            <a:endParaRPr lang="fr-FR" dirty="0"/>
          </a:p>
          <a:p>
            <a:pPr>
              <a:buFont typeface="Wingdings" panose="05000000000000000000" pitchFamily="2" charset="2"/>
              <a:buChar char="q"/>
            </a:pPr>
            <a:r>
              <a:rPr lang="fr-FR" dirty="0"/>
              <a:t>Permettre aux clients d’acheter des produits différents</a:t>
            </a:r>
          </a:p>
        </p:txBody>
      </p:sp>
    </p:spTree>
    <p:extLst>
      <p:ext uri="{BB962C8B-B14F-4D97-AF65-F5344CB8AC3E}">
        <p14:creationId xmlns:p14="http://schemas.microsoft.com/office/powerpoint/2010/main" val="60656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1AAB-98EB-3DCD-2D64-435068CE839E}"/>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FBEE2853-79F9-936C-5A82-EC305FC6C211}"/>
              </a:ext>
            </a:extLst>
          </p:cNvPr>
          <p:cNvSpPr>
            <a:spLocks noGrp="1"/>
          </p:cNvSpPr>
          <p:nvPr>
            <p:ph type="title"/>
          </p:nvPr>
        </p:nvSpPr>
        <p:spPr>
          <a:xfrm>
            <a:off x="1167492" y="45085"/>
            <a:ext cx="9779183" cy="1600835"/>
          </a:xfrm>
        </p:spPr>
        <p:txBody>
          <a:bodyPr rtlCol="0"/>
          <a:lstStyle>
            <a:defPPr>
              <a:defRPr lang="fr-FR"/>
            </a:defPPr>
          </a:lstStyle>
          <a:p>
            <a:pPr rtl="0"/>
            <a:r>
              <a:rPr lang="fr-FR" dirty="0"/>
              <a:t>-------</a:t>
            </a:r>
          </a:p>
        </p:txBody>
      </p:sp>
      <p:sp>
        <p:nvSpPr>
          <p:cNvPr id="3" name="Espace réservé du contenu 2">
            <a:extLst>
              <a:ext uri="{FF2B5EF4-FFF2-40B4-BE49-F238E27FC236}">
                <a16:creationId xmlns:a16="http://schemas.microsoft.com/office/drawing/2014/main" id="{76F199EB-79C6-6D6E-2BE8-C6BF1F9B3B0E}"/>
              </a:ext>
            </a:extLst>
          </p:cNvPr>
          <p:cNvSpPr>
            <a:spLocks noGrp="1"/>
          </p:cNvSpPr>
          <p:nvPr>
            <p:ph idx="14"/>
          </p:nvPr>
        </p:nvSpPr>
        <p:spPr>
          <a:xfrm>
            <a:off x="282804" y="2652713"/>
            <a:ext cx="10737129" cy="3436937"/>
          </a:xfrm>
        </p:spPr>
        <p:txBody>
          <a:bodyPr rtlCol="0">
            <a:normAutofit/>
          </a:bodyPr>
          <a:lstStyle>
            <a:defPPr>
              <a:defRPr lang="fr-FR"/>
            </a:defPPr>
          </a:lstStyle>
          <a:p>
            <a:pPr lvl="1"/>
            <a:r>
              <a:rPr lang="fr-FR" dirty="0"/>
              <a:t>/////////</a:t>
            </a:r>
          </a:p>
          <a:p>
            <a:pPr lvl="1"/>
            <a:endParaRPr lang="fr-FR" dirty="0"/>
          </a:p>
        </p:txBody>
      </p:sp>
    </p:spTree>
    <p:extLst>
      <p:ext uri="{BB962C8B-B14F-4D97-AF65-F5344CB8AC3E}">
        <p14:creationId xmlns:p14="http://schemas.microsoft.com/office/powerpoint/2010/main" val="411349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AA093-E00B-31E9-0A13-71142E30E57C}"/>
              </a:ext>
            </a:extLst>
          </p:cNvPr>
          <p:cNvSpPr>
            <a:spLocks noGrp="1"/>
          </p:cNvSpPr>
          <p:nvPr>
            <p:ph type="ctrTitle"/>
          </p:nvPr>
        </p:nvSpPr>
        <p:spPr>
          <a:xfrm>
            <a:off x="1167493" y="177553"/>
            <a:ext cx="6130454" cy="3269447"/>
          </a:xfrm>
        </p:spPr>
        <p:txBody>
          <a:bodyPr rtlCol="0"/>
          <a:lstStyle>
            <a:defPPr>
              <a:defRPr lang="fr-FR"/>
            </a:defPPr>
          </a:lstStyle>
          <a:p>
            <a:pPr rtl="0"/>
            <a:r>
              <a:rPr lang="fr-FR" dirty="0"/>
              <a:t>Sélection d’aides visuelles</a:t>
            </a:r>
          </a:p>
        </p:txBody>
      </p:sp>
      <p:sp>
        <p:nvSpPr>
          <p:cNvPr id="3" name="Sous-titre 2">
            <a:extLst>
              <a:ext uri="{FF2B5EF4-FFF2-40B4-BE49-F238E27FC236}">
                <a16:creationId xmlns:a16="http://schemas.microsoft.com/office/drawing/2014/main" id="{C62C8177-F0B6-B02C-3682-183D8307E999}"/>
              </a:ext>
            </a:extLst>
          </p:cNvPr>
          <p:cNvSpPr>
            <a:spLocks noGrp="1"/>
          </p:cNvSpPr>
          <p:nvPr>
            <p:ph type="subTitle" idx="1"/>
          </p:nvPr>
        </p:nvSpPr>
        <p:spPr>
          <a:xfrm>
            <a:off x="1167494" y="3492896"/>
            <a:ext cx="6245912" cy="912850"/>
          </a:xfrm>
        </p:spPr>
        <p:txBody>
          <a:bodyPr rtlCol="0"/>
          <a:lstStyle>
            <a:defPPr>
              <a:defRPr lang="fr-FR"/>
            </a:defPPr>
          </a:lstStyle>
          <a:p>
            <a:pPr rtl="0"/>
            <a:r>
              <a:rPr lang="fr-FR"/>
              <a:t>Améliorer votre présentation</a:t>
            </a:r>
          </a:p>
        </p:txBody>
      </p:sp>
    </p:spTree>
    <p:extLst>
      <p:ext uri="{BB962C8B-B14F-4D97-AF65-F5344CB8AC3E}">
        <p14:creationId xmlns:p14="http://schemas.microsoft.com/office/powerpoint/2010/main" val="4117153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EDF9E134-98AA-3ECE-E40A-180C85ACD7D5}"/>
              </a:ext>
            </a:extLst>
          </p:cNvPr>
          <p:cNvSpPr>
            <a:spLocks noGrp="1"/>
          </p:cNvSpPr>
          <p:nvPr>
            <p:ph type="title"/>
          </p:nvPr>
        </p:nvSpPr>
        <p:spPr>
          <a:xfrm>
            <a:off x="1167492" y="136526"/>
            <a:ext cx="9601200" cy="1653371"/>
          </a:xfrm>
        </p:spPr>
        <p:txBody>
          <a:bodyPr rtlCol="0"/>
          <a:lstStyle>
            <a:defPPr>
              <a:defRPr lang="fr-FR"/>
            </a:defPPr>
          </a:lstStyle>
          <a:p>
            <a:pPr rtl="0"/>
            <a:r>
              <a:rPr lang="fr-FR" dirty="0"/>
              <a:t>Techniques de livraison efficaces</a:t>
            </a:r>
          </a:p>
        </p:txBody>
      </p:sp>
      <p:sp>
        <p:nvSpPr>
          <p:cNvPr id="3" name="Espace réservé du contenu 2">
            <a:extLst>
              <a:ext uri="{FF2B5EF4-FFF2-40B4-BE49-F238E27FC236}">
                <a16:creationId xmlns:a16="http://schemas.microsoft.com/office/drawing/2014/main" id="{D1455C0B-19FB-954B-532A-0A68CAC4E0E4}"/>
              </a:ext>
            </a:extLst>
          </p:cNvPr>
          <p:cNvSpPr>
            <a:spLocks noGrp="1"/>
          </p:cNvSpPr>
          <p:nvPr>
            <p:ph idx="1"/>
          </p:nvPr>
        </p:nvSpPr>
        <p:spPr>
          <a:xfrm>
            <a:off x="1167493" y="2023984"/>
            <a:ext cx="4491435" cy="3332832"/>
          </a:xfrm>
        </p:spPr>
        <p:txBody>
          <a:bodyPr rtlCol="0"/>
          <a:lstStyle>
            <a:defPPr>
              <a:defRPr lang="fr-FR"/>
            </a:defPPr>
          </a:lstStyle>
          <a:p>
            <a:pPr rtl="0"/>
            <a:r>
              <a:rPr lang="fr-FR" dirty="0"/>
              <a:t>Il s’agit d’un outil puissant de la prise de parole en public. Elle implique une hauteur, un ton et un volume variables pour transmettre des émotions, accentuer des points et maintenir l’intérêt : </a:t>
            </a:r>
          </a:p>
          <a:p>
            <a:pPr lvl="1" rtl="0"/>
            <a:r>
              <a:rPr lang="fr-FR" dirty="0"/>
              <a:t>Variation de la hauteur</a:t>
            </a:r>
          </a:p>
          <a:p>
            <a:pPr lvl="1" rtl="0"/>
            <a:r>
              <a:rPr lang="fr-FR" dirty="0"/>
              <a:t>Inflexion de ton</a:t>
            </a:r>
          </a:p>
          <a:p>
            <a:pPr lvl="1" rtl="0"/>
            <a:r>
              <a:rPr lang="fr-FR" dirty="0"/>
              <a:t>Contrôle du volume</a:t>
            </a:r>
          </a:p>
        </p:txBody>
      </p:sp>
      <p:sp>
        <p:nvSpPr>
          <p:cNvPr id="4" name="Espace réservé du contenu 3">
            <a:extLst>
              <a:ext uri="{FF2B5EF4-FFF2-40B4-BE49-F238E27FC236}">
                <a16:creationId xmlns:a16="http://schemas.microsoft.com/office/drawing/2014/main" id="{DBA34351-9D9C-8C32-5CC0-3F19A1CAC037}"/>
              </a:ext>
            </a:extLst>
          </p:cNvPr>
          <p:cNvSpPr>
            <a:spLocks noGrp="1"/>
          </p:cNvSpPr>
          <p:nvPr>
            <p:ph idx="10"/>
          </p:nvPr>
        </p:nvSpPr>
        <p:spPr>
          <a:xfrm>
            <a:off x="6283235" y="2023984"/>
            <a:ext cx="4485457" cy="3332832"/>
          </a:xfrm>
        </p:spPr>
        <p:txBody>
          <a:bodyPr rtlCol="0"/>
          <a:lstStyle>
            <a:defPPr>
              <a:defRPr lang="fr-FR"/>
            </a:defPPr>
          </a:lstStyle>
          <a:p>
            <a:pPr rtl="0"/>
            <a:r>
              <a:rPr lang="fr-FR" dirty="0"/>
              <a:t>Un langage corporel efficace améliore votre message, ce qui le rend plus percutant et facile à retenir :</a:t>
            </a:r>
          </a:p>
          <a:p>
            <a:pPr lvl="1" rtl="0"/>
            <a:r>
              <a:rPr lang="fr-FR" dirty="0"/>
              <a:t>Contact visuel explicite</a:t>
            </a:r>
          </a:p>
          <a:p>
            <a:pPr lvl="1" rtl="0"/>
            <a:r>
              <a:rPr lang="fr-FR" dirty="0"/>
              <a:t>Gestes volontaires</a:t>
            </a:r>
          </a:p>
          <a:p>
            <a:pPr lvl="1" rtl="0"/>
            <a:r>
              <a:rPr lang="fr-FR" dirty="0"/>
              <a:t>Maintenir une bonne posture</a:t>
            </a:r>
          </a:p>
          <a:p>
            <a:pPr lvl="1" rtl="0"/>
            <a:r>
              <a:rPr lang="fr-FR" dirty="0"/>
              <a:t>Contrôler vos expressions</a:t>
            </a:r>
          </a:p>
        </p:txBody>
      </p:sp>
    </p:spTree>
    <p:extLst>
      <p:ext uri="{BB962C8B-B14F-4D97-AF65-F5344CB8AC3E}">
        <p14:creationId xmlns:p14="http://schemas.microsoft.com/office/powerpoint/2010/main" val="126593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rtlCol="0"/>
          <a:lstStyle>
            <a:defPPr>
              <a:defRPr lang="fr-FR"/>
            </a:defPPr>
          </a:lstStyle>
          <a:p>
            <a:pPr rtl="0"/>
            <a:r>
              <a:rPr lang="fr-FR" dirty="0"/>
              <a:t>L’équipe</a:t>
            </a:r>
          </a:p>
        </p:txBody>
      </p:sp>
      <p:sp>
        <p:nvSpPr>
          <p:cNvPr id="3" name="Espace réservé du contenu 2">
            <a:extLst>
              <a:ext uri="{FF2B5EF4-FFF2-40B4-BE49-F238E27FC236}">
                <a16:creationId xmlns:a16="http://schemas.microsoft.com/office/drawing/2014/main" id="{22788C46-D0BC-4307-AE55-7601A139E7CB}"/>
              </a:ext>
            </a:extLst>
          </p:cNvPr>
          <p:cNvSpPr>
            <a:spLocks noGrp="1"/>
          </p:cNvSpPr>
          <p:nvPr>
            <p:ph idx="1"/>
          </p:nvPr>
        </p:nvSpPr>
        <p:spPr>
          <a:xfrm>
            <a:off x="509162" y="2017467"/>
            <a:ext cx="9779182" cy="3366815"/>
          </a:xfrm>
        </p:spPr>
        <p:txBody>
          <a:bodyPr vert="horz" lIns="91440" tIns="45720" rIns="91440" bIns="45720" rtlCol="0" anchor="t">
            <a:normAutofit/>
          </a:bodyPr>
          <a:lstStyle>
            <a:defPPr>
              <a:defRPr lang="fr-FR"/>
            </a:defPPr>
          </a:lstStyle>
          <a:p>
            <a:pPr marL="457200" indent="-457200" rtl="0">
              <a:buFont typeface="Wingdings" panose="05000000000000000000" pitchFamily="2" charset="2"/>
              <a:buChar char="q"/>
            </a:pPr>
            <a:r>
              <a:rPr lang="fr-FR" b="1" i="1" dirty="0"/>
              <a:t>Denis TEN KET KIAN </a:t>
            </a:r>
            <a:r>
              <a:rPr lang="fr-FR" dirty="0"/>
              <a:t>: 20 ans dans les systèmes d’information géographique</a:t>
            </a:r>
          </a:p>
          <a:p>
            <a:pPr marL="457200" indent="-457200" rtl="0">
              <a:buFont typeface="Arial" panose="020B0604020202020204" pitchFamily="34" charset="0"/>
              <a:buChar char="•"/>
            </a:pPr>
            <a:endParaRPr lang="fr-FR" dirty="0"/>
          </a:p>
          <a:p>
            <a:pPr marL="457200" indent="-457200" rtl="0">
              <a:buFont typeface="Wingdings" panose="05000000000000000000" pitchFamily="2" charset="2"/>
              <a:buChar char="q"/>
            </a:pPr>
            <a:r>
              <a:rPr lang="fr-FR" b="1" i="1" dirty="0"/>
              <a:t>Sylvain Ni </a:t>
            </a:r>
            <a:r>
              <a:rPr lang="fr-FR" dirty="0"/>
              <a:t>: 08 ans dans la Finance de marché</a:t>
            </a:r>
          </a:p>
          <a:p>
            <a:pPr marL="457200" indent="-457200" rtl="0">
              <a:buFont typeface="Arial" panose="020B0604020202020204" pitchFamily="34" charset="0"/>
              <a:buChar char="•"/>
            </a:pPr>
            <a:endParaRPr lang="fr-FR" dirty="0"/>
          </a:p>
          <a:p>
            <a:pPr marL="457200" indent="-457200" rtl="0">
              <a:buFont typeface="Wingdings" panose="05000000000000000000" pitchFamily="2" charset="2"/>
              <a:buChar char="q"/>
            </a:pPr>
            <a:r>
              <a:rPr lang="fr-FR" b="1" i="1" dirty="0"/>
              <a:t>Anouar </a:t>
            </a:r>
            <a:r>
              <a:rPr lang="fr-FR" b="1" i="1" dirty="0" err="1"/>
              <a:t>Adyel</a:t>
            </a:r>
            <a:r>
              <a:rPr lang="fr-FR" b="1" i="1" dirty="0"/>
              <a:t> </a:t>
            </a:r>
            <a:r>
              <a:rPr lang="fr-FR" dirty="0"/>
              <a:t>: 04 ans dans la Data Science </a:t>
            </a:r>
          </a:p>
        </p:txBody>
      </p:sp>
      <p:pic>
        <p:nvPicPr>
          <p:cNvPr id="7" name="Image 6" descr="Une image contenant habits, Visage humain, verres, personne&#10;&#10;Le contenu généré par l’IA peut être incorrect.">
            <a:extLst>
              <a:ext uri="{FF2B5EF4-FFF2-40B4-BE49-F238E27FC236}">
                <a16:creationId xmlns:a16="http://schemas.microsoft.com/office/drawing/2014/main" id="{3E77F901-B88B-6840-53E3-A5D67960C7A4}"/>
              </a:ext>
            </a:extLst>
          </p:cNvPr>
          <p:cNvPicPr>
            <a:picLocks noChangeAspect="1"/>
          </p:cNvPicPr>
          <p:nvPr/>
        </p:nvPicPr>
        <p:blipFill>
          <a:blip r:embed="rId3"/>
          <a:stretch>
            <a:fillRect/>
          </a:stretch>
        </p:blipFill>
        <p:spPr>
          <a:xfrm>
            <a:off x="9101150" y="555269"/>
            <a:ext cx="1836897" cy="1836897"/>
          </a:xfrm>
          <a:prstGeom prst="rect">
            <a:avLst/>
          </a:prstGeom>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64CFB73D-B7C9-A177-04F3-E48E841A875E}"/>
              </a:ext>
            </a:extLst>
          </p:cNvPr>
          <p:cNvSpPr>
            <a:spLocks noGrp="1"/>
          </p:cNvSpPr>
          <p:nvPr>
            <p:ph type="title"/>
          </p:nvPr>
        </p:nvSpPr>
        <p:spPr>
          <a:xfrm>
            <a:off x="1167492" y="69008"/>
            <a:ext cx="9158327" cy="1706563"/>
          </a:xfrm>
        </p:spPr>
        <p:txBody>
          <a:bodyPr rtlCol="0"/>
          <a:lstStyle>
            <a:defPPr>
              <a:defRPr lang="fr-FR"/>
            </a:defPPr>
          </a:lstStyle>
          <a:p>
            <a:pPr rtl="0"/>
            <a:r>
              <a:rPr lang="fr-FR" dirty="0"/>
              <a:t>Navigation dans les sessions questions et réponses</a:t>
            </a:r>
          </a:p>
        </p:txBody>
      </p:sp>
      <p:sp>
        <p:nvSpPr>
          <p:cNvPr id="4" name="Espace réservé du contenu 3">
            <a:extLst>
              <a:ext uri="{FF2B5EF4-FFF2-40B4-BE49-F238E27FC236}">
                <a16:creationId xmlns:a16="http://schemas.microsoft.com/office/drawing/2014/main" id="{DBA34351-9D9C-8C32-5CC0-3F19A1CAC037}"/>
              </a:ext>
            </a:extLst>
          </p:cNvPr>
          <p:cNvSpPr>
            <a:spLocks noGrp="1"/>
          </p:cNvSpPr>
          <p:nvPr>
            <p:ph idx="12"/>
          </p:nvPr>
        </p:nvSpPr>
        <p:spPr>
          <a:xfrm>
            <a:off x="1166813" y="2024063"/>
            <a:ext cx="4664075" cy="3332162"/>
          </a:xfrm>
        </p:spPr>
        <p:txBody>
          <a:bodyPr rtlCol="0">
            <a:normAutofit/>
          </a:bodyPr>
          <a:lstStyle>
            <a:defPPr>
              <a:defRPr lang="fr-FR"/>
            </a:defPPr>
          </a:lstStyle>
          <a:p>
            <a:pPr rtl="0"/>
            <a:r>
              <a:rPr lang="fr-FR" dirty="0"/>
              <a:t>Connaître vos documents à l’avance</a:t>
            </a:r>
          </a:p>
          <a:p>
            <a:pPr rtl="0"/>
            <a:r>
              <a:rPr lang="fr-FR" dirty="0"/>
              <a:t>Anticiper les questions courantes</a:t>
            </a:r>
          </a:p>
          <a:p>
            <a:pPr rtl="0"/>
            <a:r>
              <a:rPr lang="fr-FR" dirty="0"/>
              <a:t>Répéter vos réponses</a:t>
            </a:r>
          </a:p>
        </p:txBody>
      </p:sp>
      <p:sp>
        <p:nvSpPr>
          <p:cNvPr id="3" name="Espace réservé du contenu 2">
            <a:extLst>
              <a:ext uri="{FF2B5EF4-FFF2-40B4-BE49-F238E27FC236}">
                <a16:creationId xmlns:a16="http://schemas.microsoft.com/office/drawing/2014/main" id="{D1455C0B-19FB-954B-532A-0A68CAC4E0E4}"/>
              </a:ext>
            </a:extLst>
          </p:cNvPr>
          <p:cNvSpPr>
            <a:spLocks noGrp="1"/>
          </p:cNvSpPr>
          <p:nvPr>
            <p:ph idx="11"/>
          </p:nvPr>
        </p:nvSpPr>
        <p:spPr>
          <a:xfrm>
            <a:off x="6283325" y="2024063"/>
            <a:ext cx="4939641" cy="3332162"/>
          </a:xfrm>
        </p:spPr>
        <p:txBody>
          <a:bodyPr rtlCol="0">
            <a:normAutofit/>
          </a:bodyPr>
          <a:lstStyle>
            <a:defPPr>
              <a:defRPr lang="fr-FR"/>
            </a:defPPr>
          </a:lstStyle>
          <a:p>
            <a:pPr rtl="0"/>
            <a:r>
              <a:rPr lang="fr-FR" dirty="0"/>
              <a:t>Il est essentiel de garder son sang-froid pendant la séance de questions-réponses pour donner une image de confiance et d'autorité. Considérez les conseils suivants pour rester calme :</a:t>
            </a:r>
          </a:p>
          <a:p>
            <a:pPr lvl="1" rtl="0"/>
            <a:r>
              <a:rPr lang="fr-FR" dirty="0"/>
              <a:t>Restez calme</a:t>
            </a:r>
          </a:p>
          <a:p>
            <a:pPr lvl="1" rtl="0"/>
            <a:r>
              <a:rPr lang="fr-FR" dirty="0"/>
              <a:t>Écouter activement</a:t>
            </a:r>
          </a:p>
          <a:p>
            <a:pPr lvl="1" rtl="0"/>
            <a:r>
              <a:rPr lang="fr-FR" dirty="0"/>
              <a:t>Faites une pause et réfléchissez</a:t>
            </a:r>
          </a:p>
          <a:p>
            <a:pPr lvl="1" rtl="0"/>
            <a:r>
              <a:rPr lang="fr-FR" dirty="0"/>
              <a:t>Maintenir le contact visuel</a:t>
            </a:r>
          </a:p>
          <a:p>
            <a:pPr rtl="0"/>
            <a:endParaRPr lang="fr-FR" dirty="0"/>
          </a:p>
        </p:txBody>
      </p:sp>
    </p:spTree>
    <p:extLst>
      <p:ext uri="{BB962C8B-B14F-4D97-AF65-F5344CB8AC3E}">
        <p14:creationId xmlns:p14="http://schemas.microsoft.com/office/powerpoint/2010/main" val="2652102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EF58C-138C-55F4-DA77-4C3F06C81A1C}"/>
              </a:ext>
            </a:extLst>
          </p:cNvPr>
          <p:cNvSpPr>
            <a:spLocks noGrp="1"/>
          </p:cNvSpPr>
          <p:nvPr>
            <p:ph type="title"/>
          </p:nvPr>
        </p:nvSpPr>
        <p:spPr>
          <a:xfrm>
            <a:off x="1167492" y="457200"/>
            <a:ext cx="10643508" cy="1371600"/>
          </a:xfrm>
        </p:spPr>
        <p:txBody>
          <a:bodyPr rtlCol="0"/>
          <a:lstStyle>
            <a:defPPr>
              <a:defRPr lang="fr-FR"/>
            </a:defPPr>
          </a:lstStyle>
          <a:p>
            <a:pPr rtl="0"/>
            <a:r>
              <a:rPr lang="fr-FR" dirty="0"/>
              <a:t>Impact de l’élocution </a:t>
            </a:r>
          </a:p>
        </p:txBody>
      </p:sp>
      <p:sp>
        <p:nvSpPr>
          <p:cNvPr id="3" name="Espace réservé du contenu 2">
            <a:extLst>
              <a:ext uri="{FF2B5EF4-FFF2-40B4-BE49-F238E27FC236}">
                <a16:creationId xmlns:a16="http://schemas.microsoft.com/office/drawing/2014/main" id="{9B5DDE7C-335B-FD23-E1E6-CDCB99B7878C}"/>
              </a:ext>
            </a:extLst>
          </p:cNvPr>
          <p:cNvSpPr>
            <a:spLocks noGrp="1"/>
          </p:cNvSpPr>
          <p:nvPr>
            <p:ph idx="15"/>
          </p:nvPr>
        </p:nvSpPr>
        <p:spPr>
          <a:xfrm>
            <a:off x="1166813" y="2652713"/>
            <a:ext cx="5190855" cy="3436937"/>
          </a:xfrm>
        </p:spPr>
        <p:txBody>
          <a:bodyPr rtlCol="0"/>
          <a:lstStyle>
            <a:defPPr>
              <a:defRPr lang="fr-FR"/>
            </a:defPPr>
          </a:lstStyle>
          <a:p>
            <a:pPr rtl="0"/>
            <a:r>
              <a:rPr lang="fr-FR" dirty="0"/>
              <a:t>Votre capacité à communiquer efficacement aura un impact durable sur votre public</a:t>
            </a:r>
          </a:p>
          <a:p>
            <a:pPr rtl="0"/>
            <a:r>
              <a:rPr lang="fr-FR" dirty="0"/>
              <a:t>Communiquer efficacement implique non seulement de transmettre un message, mais également d'être en résonance avec les expériences, les valeurs et les émotions de ceux qui écoutent. </a:t>
            </a:r>
          </a:p>
        </p:txBody>
      </p:sp>
      <p:pic>
        <p:nvPicPr>
          <p:cNvPr id="25" name="Espace réservé d’image 24" descr="Quelques personnes regardant un ordinateur">
            <a:extLst>
              <a:ext uri="{FF2B5EF4-FFF2-40B4-BE49-F238E27FC236}">
                <a16:creationId xmlns:a16="http://schemas.microsoft.com/office/drawing/2014/main" id="{E57751D1-D655-B1C0-2407-A8826F551024}"/>
              </a:ext>
            </a:extLst>
          </p:cNvPr>
          <p:cNvPicPr>
            <a:picLocks noGrp="1" noChangeAspect="1"/>
          </p:cNvPicPr>
          <p:nvPr>
            <p:ph type="pic" sz="quarter" idx="14"/>
          </p:nvPr>
        </p:nvPicPr>
        <p:blipFill>
          <a:blip r:embed="rId3">
            <a:duotone>
              <a:schemeClr val="accent4">
                <a:shade val="45000"/>
                <a:satMod val="135000"/>
              </a:schemeClr>
              <a:prstClr val="white"/>
            </a:duotone>
          </a:blip>
          <a:srcRect l="16667" r="16667"/>
          <a:stretch/>
        </p:blipFill>
        <p:spPr>
          <a:xfrm>
            <a:off x="7317920" y="1447800"/>
            <a:ext cx="4214010" cy="4214010"/>
          </a:xfrm>
        </p:spPr>
      </p:pic>
    </p:spTree>
    <p:extLst>
      <p:ext uri="{BB962C8B-B14F-4D97-AF65-F5344CB8AC3E}">
        <p14:creationId xmlns:p14="http://schemas.microsoft.com/office/powerpoint/2010/main" val="3626495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E02FA0-5805-E9D5-E5A1-5B4B485CB096}"/>
              </a:ext>
            </a:extLst>
          </p:cNvPr>
          <p:cNvSpPr>
            <a:spLocks noGrp="1"/>
          </p:cNvSpPr>
          <p:nvPr>
            <p:ph type="title"/>
          </p:nvPr>
        </p:nvSpPr>
        <p:spPr>
          <a:xfrm>
            <a:off x="1167492" y="457200"/>
            <a:ext cx="9692640" cy="1371600"/>
          </a:xfrm>
        </p:spPr>
        <p:txBody>
          <a:bodyPr rtlCol="0"/>
          <a:lstStyle>
            <a:defPPr>
              <a:defRPr lang="fr-FR"/>
            </a:defPPr>
          </a:lstStyle>
          <a:p>
            <a:pPr rtl="0"/>
            <a:r>
              <a:rPr lang="fr-FR" dirty="0"/>
              <a:t>Discours dynamique</a:t>
            </a:r>
          </a:p>
        </p:txBody>
      </p:sp>
      <p:sp>
        <p:nvSpPr>
          <p:cNvPr id="4" name="Espace réservé du contenu 3">
            <a:extLst>
              <a:ext uri="{FF2B5EF4-FFF2-40B4-BE49-F238E27FC236}">
                <a16:creationId xmlns:a16="http://schemas.microsoft.com/office/drawing/2014/main" id="{EAE9A705-E123-1C6C-EC93-CEE377B741CC}"/>
              </a:ext>
            </a:extLst>
          </p:cNvPr>
          <p:cNvSpPr>
            <a:spLocks noGrp="1"/>
          </p:cNvSpPr>
          <p:nvPr>
            <p:ph idx="10"/>
          </p:nvPr>
        </p:nvSpPr>
        <p:spPr>
          <a:xfrm>
            <a:off x="1167492" y="2087561"/>
            <a:ext cx="2826537" cy="3890543"/>
          </a:xfrm>
        </p:spPr>
        <p:txBody>
          <a:bodyPr rtlCol="0"/>
          <a:lstStyle>
            <a:defPPr>
              <a:defRPr lang="fr-FR"/>
            </a:defPPr>
          </a:lstStyle>
          <a:p>
            <a:pPr rtl="0"/>
            <a:r>
              <a:rPr lang="fr-FR" dirty="0"/>
              <a:t>Apprenez à insuffler une énergie dans votre discours pour laisser une impression durable</a:t>
            </a:r>
          </a:p>
          <a:p>
            <a:pPr rtl="0"/>
            <a:r>
              <a:rPr lang="fr-FR" dirty="0"/>
              <a:t>L’un des objectifs d’une communication efficace est de motiver votre public</a:t>
            </a:r>
          </a:p>
          <a:p>
            <a:pPr rtl="0"/>
            <a:endParaRPr lang="fr-FR" dirty="0"/>
          </a:p>
        </p:txBody>
      </p:sp>
      <p:graphicFrame>
        <p:nvGraphicFramePr>
          <p:cNvPr id="5" name="Espace réservé du tableau 2">
            <a:extLst>
              <a:ext uri="{FF2B5EF4-FFF2-40B4-BE49-F238E27FC236}">
                <a16:creationId xmlns:a16="http://schemas.microsoft.com/office/drawing/2014/main" id="{FD8D3D14-313E-8ED7-7BE9-2E3D506F17E6}"/>
              </a:ext>
            </a:extLst>
          </p:cNvPr>
          <p:cNvGraphicFramePr>
            <a:graphicFrameLocks noGrp="1"/>
          </p:cNvGraphicFramePr>
          <p:nvPr>
            <p:ph idx="1"/>
            <p:extLst>
              <p:ext uri="{D42A27DB-BD31-4B8C-83A1-F6EECF244321}">
                <p14:modId xmlns:p14="http://schemas.microsoft.com/office/powerpoint/2010/main" val="3769355219"/>
              </p:ext>
            </p:extLst>
          </p:nvPr>
        </p:nvGraphicFramePr>
        <p:xfrm>
          <a:off x="4216400" y="2087563"/>
          <a:ext cx="6771640" cy="4061657"/>
        </p:xfrm>
        <a:graphic>
          <a:graphicData uri="http://schemas.openxmlformats.org/drawingml/2006/table">
            <a:tbl>
              <a:tblPr firstRow="1" bandRow="1">
                <a:tableStyleId>{69012ECD-51FC-41F1-AA8D-1B2483CD663E}</a:tableStyleId>
              </a:tblPr>
              <a:tblGrid>
                <a:gridCol w="1692910">
                  <a:extLst>
                    <a:ext uri="{9D8B030D-6E8A-4147-A177-3AD203B41FA5}">
                      <a16:colId xmlns:a16="http://schemas.microsoft.com/office/drawing/2014/main" val="127040821"/>
                    </a:ext>
                  </a:extLst>
                </a:gridCol>
                <a:gridCol w="1966607">
                  <a:extLst>
                    <a:ext uri="{9D8B030D-6E8A-4147-A177-3AD203B41FA5}">
                      <a16:colId xmlns:a16="http://schemas.microsoft.com/office/drawing/2014/main" val="149845700"/>
                    </a:ext>
                  </a:extLst>
                </a:gridCol>
                <a:gridCol w="1552755">
                  <a:extLst>
                    <a:ext uri="{9D8B030D-6E8A-4147-A177-3AD203B41FA5}">
                      <a16:colId xmlns:a16="http://schemas.microsoft.com/office/drawing/2014/main" val="3119692462"/>
                    </a:ext>
                  </a:extLst>
                </a:gridCol>
                <a:gridCol w="1559368">
                  <a:extLst>
                    <a:ext uri="{9D8B030D-6E8A-4147-A177-3AD203B41FA5}">
                      <a16:colId xmlns:a16="http://schemas.microsoft.com/office/drawing/2014/main" val="3472639139"/>
                    </a:ext>
                  </a:extLst>
                </a:gridCol>
              </a:tblGrid>
              <a:tr h="586937">
                <a:tc>
                  <a:txBody>
                    <a:bodyPr/>
                    <a:lstStyle>
                      <a:defPPr>
                        <a:defRPr lang="fr-FR"/>
                      </a:defPPr>
                    </a:lstStyle>
                    <a:p>
                      <a:pPr algn="ctr" rtl="0"/>
                      <a:r>
                        <a:rPr lang="fr-FR" sz="1800" noProof="0" dirty="0"/>
                        <a:t>Métrique</a:t>
                      </a:r>
                    </a:p>
                  </a:txBody>
                  <a:tcPr anchor="ctr"/>
                </a:tc>
                <a:tc>
                  <a:txBody>
                    <a:bodyPr/>
                    <a:lstStyle>
                      <a:defPPr>
                        <a:defRPr lang="fr-FR"/>
                      </a:defPPr>
                    </a:lstStyle>
                    <a:p>
                      <a:pPr algn="ctr" rtl="0"/>
                      <a:r>
                        <a:rPr lang="fr-FR" sz="1800" noProof="0" dirty="0"/>
                        <a:t>Mesure</a:t>
                      </a:r>
                    </a:p>
                  </a:txBody>
                  <a:tcPr anchor="ctr"/>
                </a:tc>
                <a:tc>
                  <a:txBody>
                    <a:bodyPr/>
                    <a:lstStyle>
                      <a:defPPr>
                        <a:defRPr lang="fr-FR"/>
                      </a:defPPr>
                    </a:lstStyle>
                    <a:p>
                      <a:pPr algn="ctr" rtl="0"/>
                      <a:r>
                        <a:rPr lang="fr-FR" sz="1800" noProof="0" dirty="0"/>
                        <a:t>Cible</a:t>
                      </a:r>
                    </a:p>
                  </a:txBody>
                  <a:tcPr anchor="ctr"/>
                </a:tc>
                <a:tc>
                  <a:txBody>
                    <a:bodyPr/>
                    <a:lstStyle>
                      <a:defPPr>
                        <a:defRPr lang="fr-FR"/>
                      </a:defPPr>
                    </a:lstStyle>
                    <a:p>
                      <a:pPr algn="ctr" rtl="0"/>
                      <a:r>
                        <a:rPr lang="fr-FR" sz="1800" noProof="0" dirty="0"/>
                        <a:t>Réel</a:t>
                      </a:r>
                    </a:p>
                  </a:txBody>
                  <a:tcPr anchor="ctr"/>
                </a:tc>
                <a:extLst>
                  <a:ext uri="{0D108BD9-81ED-4DB2-BD59-A6C34878D82A}">
                    <a16:rowId xmlns:a16="http://schemas.microsoft.com/office/drawing/2014/main" val="3298013591"/>
                  </a:ext>
                </a:extLst>
              </a:tr>
              <a:tr h="612460">
                <a:tc>
                  <a:txBody>
                    <a:bodyPr/>
                    <a:lstStyle>
                      <a:defPPr>
                        <a:defRPr lang="fr-FR"/>
                      </a:defPPr>
                    </a:lstStyle>
                    <a:p>
                      <a:pPr algn="ctr" rtl="0"/>
                      <a:r>
                        <a:rPr lang="fr-FR" noProof="0" dirty="0"/>
                        <a:t>Participation du public</a:t>
                      </a:r>
                    </a:p>
                  </a:txBody>
                  <a:tcPr anchor="ctr"/>
                </a:tc>
                <a:tc>
                  <a:txBody>
                    <a:bodyPr/>
                    <a:lstStyle>
                      <a:defPPr>
                        <a:defRPr lang="fr-FR"/>
                      </a:defPPr>
                    </a:lstStyle>
                    <a:p>
                      <a:pPr algn="ctr" rtl="0"/>
                      <a:r>
                        <a:rPr lang="fr-FR" noProof="0" dirty="0"/>
                        <a:t>Nombre de participants</a:t>
                      </a:r>
                    </a:p>
                  </a:txBody>
                  <a:tcPr anchor="ctr"/>
                </a:tc>
                <a:tc>
                  <a:txBody>
                    <a:bodyPr/>
                    <a:lstStyle>
                      <a:defPPr>
                        <a:defRPr lang="fr-FR"/>
                      </a:defPPr>
                    </a:lstStyle>
                    <a:p>
                      <a:pPr algn="ctr" rtl="0"/>
                      <a:r>
                        <a:rPr lang="fr-FR" noProof="0" dirty="0"/>
                        <a:t>150</a:t>
                      </a:r>
                    </a:p>
                  </a:txBody>
                  <a:tcPr anchor="ctr"/>
                </a:tc>
                <a:tc>
                  <a:txBody>
                    <a:bodyPr/>
                    <a:lstStyle>
                      <a:defPPr>
                        <a:defRPr lang="fr-FR"/>
                      </a:defPPr>
                    </a:lstStyle>
                    <a:p>
                      <a:pPr algn="ctr" rtl="0"/>
                      <a:r>
                        <a:rPr lang="fr-FR" noProof="0" dirty="0"/>
                        <a:t>120</a:t>
                      </a:r>
                    </a:p>
                  </a:txBody>
                  <a:tcPr anchor="ctr"/>
                </a:tc>
                <a:extLst>
                  <a:ext uri="{0D108BD9-81ED-4DB2-BD59-A6C34878D82A}">
                    <a16:rowId xmlns:a16="http://schemas.microsoft.com/office/drawing/2014/main" val="3873867931"/>
                  </a:ext>
                </a:extLst>
              </a:tr>
              <a:tr h="612460">
                <a:tc>
                  <a:txBody>
                    <a:bodyPr/>
                    <a:lstStyle>
                      <a:defPPr>
                        <a:defRPr lang="fr-FR"/>
                      </a:defPPr>
                    </a:lstStyle>
                    <a:p>
                      <a:pPr algn="ctr" rtl="0"/>
                      <a:r>
                        <a:rPr lang="fr-FR" noProof="0" dirty="0"/>
                        <a:t>Durée de l’engagement</a:t>
                      </a:r>
                    </a:p>
                  </a:txBody>
                  <a:tcPr anchor="ctr"/>
                </a:tc>
                <a:tc>
                  <a:txBody>
                    <a:bodyPr/>
                    <a:lstStyle>
                      <a:defPPr>
                        <a:defRPr lang="fr-FR"/>
                      </a:defPPr>
                    </a:lstStyle>
                    <a:p>
                      <a:pPr algn="ctr" rtl="0"/>
                      <a:r>
                        <a:rPr lang="fr-FR" noProof="0" dirty="0"/>
                        <a:t>Minutes</a:t>
                      </a:r>
                    </a:p>
                  </a:txBody>
                  <a:tcPr anchor="ctr"/>
                </a:tc>
                <a:tc>
                  <a:txBody>
                    <a:bodyPr/>
                    <a:lstStyle>
                      <a:defPPr>
                        <a:defRPr lang="fr-FR"/>
                      </a:defPPr>
                    </a:lstStyle>
                    <a:p>
                      <a:pPr algn="ctr" rtl="0"/>
                      <a:r>
                        <a:rPr lang="fr-FR" noProof="0" dirty="0"/>
                        <a:t>60</a:t>
                      </a:r>
                    </a:p>
                  </a:txBody>
                  <a:tcPr anchor="ctr"/>
                </a:tc>
                <a:tc>
                  <a:txBody>
                    <a:bodyPr/>
                    <a:lstStyle>
                      <a:defPPr>
                        <a:defRPr lang="fr-FR"/>
                      </a:defPPr>
                    </a:lstStyle>
                    <a:p>
                      <a:pPr algn="ctr" rtl="0"/>
                      <a:r>
                        <a:rPr lang="fr-FR" noProof="0" dirty="0"/>
                        <a:t>75</a:t>
                      </a:r>
                    </a:p>
                  </a:txBody>
                  <a:tcPr anchor="ctr"/>
                </a:tc>
                <a:extLst>
                  <a:ext uri="{0D108BD9-81ED-4DB2-BD59-A6C34878D82A}">
                    <a16:rowId xmlns:a16="http://schemas.microsoft.com/office/drawing/2014/main" val="85209771"/>
                  </a:ext>
                </a:extLst>
              </a:tr>
              <a:tr h="586937">
                <a:tc>
                  <a:txBody>
                    <a:bodyPr/>
                    <a:lstStyle>
                      <a:defPPr>
                        <a:defRPr lang="fr-FR"/>
                      </a:defPPr>
                    </a:lstStyle>
                    <a:p>
                      <a:pPr algn="ctr" rtl="0"/>
                      <a:r>
                        <a:rPr lang="fr-FR" noProof="0" dirty="0"/>
                        <a:t>Interactions de Q&amp;A</a:t>
                      </a:r>
                    </a:p>
                  </a:txBody>
                  <a:tcPr anchor="ctr"/>
                </a:tc>
                <a:tc>
                  <a:txBody>
                    <a:bodyPr/>
                    <a:lstStyle>
                      <a:defPPr>
                        <a:defRPr lang="fr-FR"/>
                      </a:defPPr>
                    </a:lstStyle>
                    <a:p>
                      <a:pPr algn="ctr" rtl="0"/>
                      <a:r>
                        <a:rPr lang="fr-FR" noProof="0" dirty="0"/>
                        <a:t>Nombre de questions</a:t>
                      </a:r>
                    </a:p>
                  </a:txBody>
                  <a:tcPr anchor="ctr"/>
                </a:tc>
                <a:tc>
                  <a:txBody>
                    <a:bodyPr/>
                    <a:lstStyle>
                      <a:defPPr>
                        <a:defRPr lang="fr-FR"/>
                      </a:defPPr>
                    </a:lstStyle>
                    <a:p>
                      <a:pPr algn="ctr" rtl="0"/>
                      <a:r>
                        <a:rPr lang="fr-FR" noProof="0" dirty="0"/>
                        <a:t>10</a:t>
                      </a:r>
                    </a:p>
                  </a:txBody>
                  <a:tcPr anchor="ctr"/>
                </a:tc>
                <a:tc>
                  <a:txBody>
                    <a:bodyPr/>
                    <a:lstStyle>
                      <a:defPPr>
                        <a:defRPr lang="fr-FR"/>
                      </a:defPPr>
                    </a:lstStyle>
                    <a:p>
                      <a:pPr algn="ctr" rtl="0"/>
                      <a:r>
                        <a:rPr lang="fr-FR" noProof="0" dirty="0"/>
                        <a:t>15</a:t>
                      </a:r>
                    </a:p>
                  </a:txBody>
                  <a:tcPr anchor="ctr"/>
                </a:tc>
                <a:extLst>
                  <a:ext uri="{0D108BD9-81ED-4DB2-BD59-A6C34878D82A}">
                    <a16:rowId xmlns:a16="http://schemas.microsoft.com/office/drawing/2014/main" val="4061031278"/>
                  </a:ext>
                </a:extLst>
              </a:tr>
              <a:tr h="612460">
                <a:tc>
                  <a:txBody>
                    <a:bodyPr/>
                    <a:lstStyle>
                      <a:defPPr>
                        <a:defRPr lang="fr-FR"/>
                      </a:defPPr>
                    </a:lstStyle>
                    <a:p>
                      <a:pPr algn="ctr" rtl="0"/>
                      <a:r>
                        <a:rPr lang="fr-FR" noProof="0" dirty="0"/>
                        <a:t>Commentaires positifs</a:t>
                      </a:r>
                    </a:p>
                  </a:txBody>
                  <a:tcPr anchor="ctr"/>
                </a:tc>
                <a:tc>
                  <a:txBody>
                    <a:bodyPr/>
                    <a:lstStyle>
                      <a:defPPr>
                        <a:defRPr lang="fr-FR"/>
                      </a:defPPr>
                    </a:lstStyle>
                    <a:p>
                      <a:pPr algn="ctr" rtl="0"/>
                      <a:r>
                        <a:rPr lang="fr-FR" noProof="0" dirty="0"/>
                        <a:t>Pourcentage (%)</a:t>
                      </a:r>
                    </a:p>
                  </a:txBody>
                  <a:tcPr anchor="ctr"/>
                </a:tc>
                <a:tc>
                  <a:txBody>
                    <a:bodyPr/>
                    <a:lstStyle>
                      <a:defPPr>
                        <a:defRPr lang="fr-FR"/>
                      </a:defPPr>
                    </a:lstStyle>
                    <a:p>
                      <a:pPr algn="ctr" rtl="0"/>
                      <a:r>
                        <a:rPr lang="fr-FR" noProof="0" dirty="0"/>
                        <a:t>90</a:t>
                      </a:r>
                    </a:p>
                  </a:txBody>
                  <a:tcPr anchor="ctr"/>
                </a:tc>
                <a:tc>
                  <a:txBody>
                    <a:bodyPr/>
                    <a:lstStyle>
                      <a:defPPr>
                        <a:defRPr lang="fr-FR"/>
                      </a:defPPr>
                    </a:lstStyle>
                    <a:p>
                      <a:pPr algn="ctr" rtl="0"/>
                      <a:r>
                        <a:rPr lang="fr-FR" noProof="0" dirty="0"/>
                        <a:t>95</a:t>
                      </a:r>
                    </a:p>
                  </a:txBody>
                  <a:tcPr anchor="ctr"/>
                </a:tc>
                <a:extLst>
                  <a:ext uri="{0D108BD9-81ED-4DB2-BD59-A6C34878D82A}">
                    <a16:rowId xmlns:a16="http://schemas.microsoft.com/office/drawing/2014/main" val="3591840781"/>
                  </a:ext>
                </a:extLst>
              </a:tr>
              <a:tr h="874943">
                <a:tc>
                  <a:txBody>
                    <a:bodyPr/>
                    <a:lstStyle>
                      <a:defPPr>
                        <a:defRPr lang="fr-FR"/>
                      </a:defPPr>
                    </a:lstStyle>
                    <a:p>
                      <a:pPr algn="ctr" rtl="0"/>
                      <a:r>
                        <a:rPr lang="fr-FR" noProof="0" dirty="0"/>
                        <a:t>Taux de rétention des informations</a:t>
                      </a:r>
                    </a:p>
                  </a:txBody>
                  <a:tcPr anchor="ctr"/>
                </a:tc>
                <a:tc>
                  <a:txBody>
                    <a:bodyPr/>
                    <a:lstStyle>
                      <a:defPPr>
                        <a:defRPr lang="fr-FR"/>
                      </a:defPPr>
                    </a:lstStyle>
                    <a:p>
                      <a:pPr algn="ctr" rtl="0"/>
                      <a:r>
                        <a:rPr lang="fr-FR" noProof="0" dirty="0"/>
                        <a:t>Pourcentage (%)</a:t>
                      </a:r>
                    </a:p>
                  </a:txBody>
                  <a:tcPr anchor="ctr"/>
                </a:tc>
                <a:tc>
                  <a:txBody>
                    <a:bodyPr/>
                    <a:lstStyle>
                      <a:defPPr>
                        <a:defRPr lang="fr-FR"/>
                      </a:defPPr>
                    </a:lstStyle>
                    <a:p>
                      <a:pPr algn="ctr" rtl="0"/>
                      <a:r>
                        <a:rPr lang="fr-FR" noProof="0" dirty="0"/>
                        <a:t>80</a:t>
                      </a:r>
                    </a:p>
                  </a:txBody>
                  <a:tcPr anchor="ctr"/>
                </a:tc>
                <a:tc>
                  <a:txBody>
                    <a:bodyPr/>
                    <a:lstStyle>
                      <a:defPPr>
                        <a:defRPr lang="fr-FR"/>
                      </a:defPPr>
                    </a:lstStyle>
                    <a:p>
                      <a:pPr algn="ctr" rtl="0"/>
                      <a:r>
                        <a:rPr lang="fr-FR" noProof="0" dirty="0"/>
                        <a:t>85</a:t>
                      </a:r>
                    </a:p>
                  </a:txBody>
                  <a:tcPr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907915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DC00FF-6B42-7D84-7831-AACC4E189E93}"/>
              </a:ext>
            </a:extLst>
          </p:cNvPr>
          <p:cNvSpPr>
            <a:spLocks noGrp="1"/>
          </p:cNvSpPr>
          <p:nvPr>
            <p:ph type="title"/>
          </p:nvPr>
        </p:nvSpPr>
        <p:spPr>
          <a:xfrm>
            <a:off x="5549489" y="457199"/>
            <a:ext cx="5943599" cy="1920240"/>
          </a:xfrm>
        </p:spPr>
        <p:txBody>
          <a:bodyPr rtlCol="0"/>
          <a:lstStyle>
            <a:defPPr>
              <a:defRPr lang="fr-FR"/>
            </a:defPPr>
          </a:lstStyle>
          <a:p>
            <a:pPr rtl="0"/>
            <a:r>
              <a:rPr lang="fr-FR" dirty="0"/>
              <a:t>Derniers conseils et points à retenir</a:t>
            </a:r>
          </a:p>
        </p:txBody>
      </p:sp>
      <p:sp>
        <p:nvSpPr>
          <p:cNvPr id="7" name="Espace réservé du contenu 6">
            <a:extLst>
              <a:ext uri="{FF2B5EF4-FFF2-40B4-BE49-F238E27FC236}">
                <a16:creationId xmlns:a16="http://schemas.microsoft.com/office/drawing/2014/main" id="{CC7FC500-BBFB-3AA4-BEDE-038CB94FFF61}"/>
              </a:ext>
            </a:extLst>
          </p:cNvPr>
          <p:cNvSpPr>
            <a:spLocks noGrp="1" noChangeAspect="1"/>
          </p:cNvSpPr>
          <p:nvPr>
            <p:ph idx="17"/>
          </p:nvPr>
        </p:nvSpPr>
        <p:spPr>
          <a:xfrm>
            <a:off x="823108" y="640080"/>
            <a:ext cx="4297680" cy="4297680"/>
          </a:xfrm>
        </p:spPr>
        <p:txBody>
          <a:bodyPr rtlCol="0"/>
          <a:lstStyle>
            <a:defPPr>
              <a:defRPr lang="fr-FR"/>
            </a:defPPr>
          </a:lstStyle>
          <a:p>
            <a:pPr rtl="0"/>
            <a:r>
              <a:rPr lang="fr-FR" dirty="0"/>
              <a:t>Recueillir des commentaires</a:t>
            </a:r>
          </a:p>
          <a:p>
            <a:pPr rtl="0"/>
            <a:r>
              <a:rPr lang="fr-FR" dirty="0"/>
              <a:t>Examiner les performances</a:t>
            </a:r>
          </a:p>
          <a:p>
            <a:pPr rtl="0"/>
            <a:r>
              <a:rPr lang="fr-FR" dirty="0"/>
              <a:t>Explorez de nouvelles techniques</a:t>
            </a:r>
          </a:p>
          <a:p>
            <a:pPr rtl="0"/>
            <a:r>
              <a:rPr lang="fr-FR" dirty="0"/>
              <a:t>Définissez des objectifs personnels</a:t>
            </a:r>
          </a:p>
          <a:p>
            <a:pPr rtl="0"/>
            <a:r>
              <a:rPr lang="fr-FR" dirty="0"/>
              <a:t>Itérer et adapter</a:t>
            </a:r>
          </a:p>
        </p:txBody>
      </p:sp>
      <p:sp>
        <p:nvSpPr>
          <p:cNvPr id="4" name="Espace réservé du contenu 3">
            <a:extLst>
              <a:ext uri="{FF2B5EF4-FFF2-40B4-BE49-F238E27FC236}">
                <a16:creationId xmlns:a16="http://schemas.microsoft.com/office/drawing/2014/main" id="{DE5C7B5A-A5C3-15D4-DF71-B692D28942FC}"/>
              </a:ext>
            </a:extLst>
          </p:cNvPr>
          <p:cNvSpPr>
            <a:spLocks noGrp="1"/>
          </p:cNvSpPr>
          <p:nvPr>
            <p:ph idx="15"/>
          </p:nvPr>
        </p:nvSpPr>
        <p:spPr>
          <a:xfrm>
            <a:off x="5549900" y="2706688"/>
            <a:ext cx="5943600" cy="3382962"/>
          </a:xfrm>
        </p:spPr>
        <p:txBody>
          <a:bodyPr rtlCol="0">
            <a:normAutofit lnSpcReduction="10000"/>
          </a:bodyPr>
          <a:lstStyle>
            <a:defPPr>
              <a:defRPr lang="fr-FR"/>
            </a:defPPr>
          </a:lstStyle>
          <a:p>
            <a:pPr rtl="0"/>
            <a:r>
              <a:rPr lang="fr-FR" dirty="0"/>
              <a:t>Répétition cohérente</a:t>
            </a:r>
          </a:p>
          <a:p>
            <a:pPr lvl="1" rtl="0"/>
            <a:r>
              <a:rPr lang="fr-FR" dirty="0"/>
              <a:t>Renforcez votre connaissance</a:t>
            </a:r>
          </a:p>
          <a:p>
            <a:pPr rtl="0"/>
            <a:r>
              <a:rPr lang="fr-FR" dirty="0"/>
              <a:t>Affiner le style de discours</a:t>
            </a:r>
          </a:p>
          <a:p>
            <a:pPr lvl="1" rtl="0"/>
            <a:r>
              <a:rPr lang="fr-FR" dirty="0"/>
              <a:t>Rythme, ton et accentuation</a:t>
            </a:r>
          </a:p>
          <a:p>
            <a:pPr rtl="0"/>
            <a:r>
              <a:rPr lang="fr-FR" dirty="0"/>
              <a:t>Minutage et transitions</a:t>
            </a:r>
          </a:p>
          <a:p>
            <a:pPr lvl="1" rtl="0"/>
            <a:r>
              <a:rPr lang="fr-FR" dirty="0"/>
              <a:t>Rechercher un discours professionnel et fluide</a:t>
            </a:r>
          </a:p>
          <a:p>
            <a:pPr rtl="0"/>
            <a:r>
              <a:rPr lang="fr-FR" dirty="0"/>
              <a:t>Entraînez-vous à parler en public</a:t>
            </a:r>
          </a:p>
          <a:p>
            <a:pPr lvl="1" rtl="0"/>
            <a:r>
              <a:rPr lang="fr-FR" dirty="0"/>
              <a:t>Solliciter des collègues pour écouter et donner leur avis</a:t>
            </a:r>
          </a:p>
          <a:p>
            <a:pPr lvl="1" rtl="0"/>
            <a:endParaRPr lang="fr-FR" dirty="0"/>
          </a:p>
          <a:p>
            <a:pPr rtl="0"/>
            <a:endParaRPr lang="fr-FR" dirty="0"/>
          </a:p>
        </p:txBody>
      </p:sp>
    </p:spTree>
    <p:extLst>
      <p:ext uri="{BB962C8B-B14F-4D97-AF65-F5344CB8AC3E}">
        <p14:creationId xmlns:p14="http://schemas.microsoft.com/office/powerpoint/2010/main" val="853261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0786E-306F-FA21-4F87-81A032C68696}"/>
              </a:ext>
            </a:extLst>
          </p:cNvPr>
          <p:cNvSpPr>
            <a:spLocks noGrp="1"/>
          </p:cNvSpPr>
          <p:nvPr>
            <p:ph type="title"/>
          </p:nvPr>
        </p:nvSpPr>
        <p:spPr>
          <a:xfrm>
            <a:off x="1167492" y="136526"/>
            <a:ext cx="9779183" cy="1570038"/>
          </a:xfrm>
        </p:spPr>
        <p:txBody>
          <a:bodyPr rtlCol="0"/>
          <a:lstStyle>
            <a:defPPr>
              <a:defRPr lang="fr-FR"/>
            </a:defPPr>
          </a:lstStyle>
          <a:p>
            <a:pPr rtl="0"/>
            <a:r>
              <a:rPr lang="fr-FR"/>
              <a:t>Mesures d’engagement du discours</a:t>
            </a:r>
          </a:p>
        </p:txBody>
      </p:sp>
      <p:graphicFrame>
        <p:nvGraphicFramePr>
          <p:cNvPr id="4" name="Espace réservé du tableau 3">
            <a:extLst>
              <a:ext uri="{FF2B5EF4-FFF2-40B4-BE49-F238E27FC236}">
                <a16:creationId xmlns:a16="http://schemas.microsoft.com/office/drawing/2014/main" id="{E45D850A-4F58-6F54-953E-5ADC96B2EEB5}"/>
              </a:ext>
            </a:extLst>
          </p:cNvPr>
          <p:cNvGraphicFramePr>
            <a:graphicFrameLocks noGrp="1"/>
          </p:cNvGraphicFramePr>
          <p:nvPr>
            <p:ph idx="1"/>
            <p:extLst>
              <p:ext uri="{D42A27DB-BD31-4B8C-83A1-F6EECF244321}">
                <p14:modId xmlns:p14="http://schemas.microsoft.com/office/powerpoint/2010/main" val="585623026"/>
              </p:ext>
            </p:extLst>
          </p:nvPr>
        </p:nvGraphicFramePr>
        <p:xfrm>
          <a:off x="1166813" y="2084388"/>
          <a:ext cx="9821228" cy="3886200"/>
        </p:xfrm>
        <a:graphic>
          <a:graphicData uri="http://schemas.openxmlformats.org/drawingml/2006/table">
            <a:tbl>
              <a:tblPr firstRow="1" bandRow="1">
                <a:tableStyleId>{69012ECD-51FC-41F1-AA8D-1B2483CD663E}</a:tableStyleId>
              </a:tblPr>
              <a:tblGrid>
                <a:gridCol w="2455307">
                  <a:extLst>
                    <a:ext uri="{9D8B030D-6E8A-4147-A177-3AD203B41FA5}">
                      <a16:colId xmlns:a16="http://schemas.microsoft.com/office/drawing/2014/main" val="2382218087"/>
                    </a:ext>
                  </a:extLst>
                </a:gridCol>
                <a:gridCol w="2455307">
                  <a:extLst>
                    <a:ext uri="{9D8B030D-6E8A-4147-A177-3AD203B41FA5}">
                      <a16:colId xmlns:a16="http://schemas.microsoft.com/office/drawing/2014/main" val="3953468724"/>
                    </a:ext>
                  </a:extLst>
                </a:gridCol>
                <a:gridCol w="2455307">
                  <a:extLst>
                    <a:ext uri="{9D8B030D-6E8A-4147-A177-3AD203B41FA5}">
                      <a16:colId xmlns:a16="http://schemas.microsoft.com/office/drawing/2014/main" val="4277526474"/>
                    </a:ext>
                  </a:extLst>
                </a:gridCol>
                <a:gridCol w="2455307">
                  <a:extLst>
                    <a:ext uri="{9D8B030D-6E8A-4147-A177-3AD203B41FA5}">
                      <a16:colId xmlns:a16="http://schemas.microsoft.com/office/drawing/2014/main" val="2438884888"/>
                    </a:ext>
                  </a:extLst>
                </a:gridCol>
              </a:tblGrid>
              <a:tr h="647700">
                <a:tc>
                  <a:txBody>
                    <a:bodyPr/>
                    <a:lstStyle>
                      <a:defPPr>
                        <a:defRPr lang="fr-FR"/>
                      </a:defPPr>
                    </a:lstStyle>
                    <a:p>
                      <a:pPr algn="ctr" rtl="0"/>
                      <a:r>
                        <a:rPr lang="fr-FR" sz="1800"/>
                        <a:t>Facteur d’impact</a:t>
                      </a:r>
                    </a:p>
                  </a:txBody>
                  <a:tcPr anchor="ctr"/>
                </a:tc>
                <a:tc>
                  <a:txBody>
                    <a:bodyPr/>
                    <a:lstStyle>
                      <a:defPPr>
                        <a:defRPr lang="fr-FR"/>
                      </a:defPPr>
                    </a:lstStyle>
                    <a:p>
                      <a:pPr algn="ctr" rtl="0"/>
                      <a:r>
                        <a:rPr lang="fr-FR" sz="1800"/>
                        <a:t>Mesure</a:t>
                      </a:r>
                    </a:p>
                  </a:txBody>
                  <a:tcPr anchor="ctr"/>
                </a:tc>
                <a:tc>
                  <a:txBody>
                    <a:bodyPr/>
                    <a:lstStyle>
                      <a:defPPr>
                        <a:defRPr lang="fr-FR"/>
                      </a:defPPr>
                    </a:lstStyle>
                    <a:p>
                      <a:pPr algn="ctr" rtl="0"/>
                      <a:r>
                        <a:rPr lang="fr-FR" sz="1800"/>
                        <a:t>Cible</a:t>
                      </a:r>
                    </a:p>
                  </a:txBody>
                  <a:tcPr anchor="ctr"/>
                </a:tc>
                <a:tc>
                  <a:txBody>
                    <a:bodyPr/>
                    <a:lstStyle>
                      <a:defPPr>
                        <a:defRPr lang="fr-FR"/>
                      </a:defPPr>
                    </a:lstStyle>
                    <a:p>
                      <a:pPr algn="ctr" rtl="0"/>
                      <a:r>
                        <a:rPr lang="fr-FR" sz="1800"/>
                        <a:t>Atteint</a:t>
                      </a:r>
                    </a:p>
                  </a:txBody>
                  <a:tcPr anchor="ctr"/>
                </a:tc>
                <a:extLst>
                  <a:ext uri="{0D108BD9-81ED-4DB2-BD59-A6C34878D82A}">
                    <a16:rowId xmlns:a16="http://schemas.microsoft.com/office/drawing/2014/main" val="2857107962"/>
                  </a:ext>
                </a:extLst>
              </a:tr>
              <a:tr h="647700">
                <a:tc>
                  <a:txBody>
                    <a:bodyPr/>
                    <a:lstStyle>
                      <a:defPPr>
                        <a:defRPr lang="fr-FR"/>
                      </a:defPPr>
                    </a:lstStyle>
                    <a:p>
                      <a:pPr algn="ctr" rtl="0"/>
                      <a:r>
                        <a:rPr lang="fr-FR"/>
                        <a:t>Interaction du public</a:t>
                      </a:r>
                    </a:p>
                  </a:txBody>
                  <a:tcPr anchor="ctr"/>
                </a:tc>
                <a:tc>
                  <a:txBody>
                    <a:bodyPr/>
                    <a:lstStyle>
                      <a:defPPr>
                        <a:defRPr lang="fr-FR"/>
                      </a:defPPr>
                    </a:lstStyle>
                    <a:p>
                      <a:pPr algn="ctr" rtl="0"/>
                      <a:r>
                        <a:rPr lang="fr-FR"/>
                        <a:t>Pourcentage (%)</a:t>
                      </a:r>
                    </a:p>
                  </a:txBody>
                  <a:tcPr anchor="ctr"/>
                </a:tc>
                <a:tc>
                  <a:txBody>
                    <a:bodyPr/>
                    <a:lstStyle>
                      <a:defPPr>
                        <a:defRPr lang="fr-FR"/>
                      </a:defPPr>
                    </a:lstStyle>
                    <a:p>
                      <a:pPr algn="ctr" rtl="0"/>
                      <a:r>
                        <a:rPr lang="fr-FR"/>
                        <a:t>85</a:t>
                      </a:r>
                    </a:p>
                  </a:txBody>
                  <a:tcPr anchor="ctr"/>
                </a:tc>
                <a:tc>
                  <a:txBody>
                    <a:bodyPr/>
                    <a:lstStyle>
                      <a:defPPr>
                        <a:defRPr lang="fr-FR"/>
                      </a:defPPr>
                    </a:lstStyle>
                    <a:p>
                      <a:pPr algn="ctr" rtl="0"/>
                      <a:r>
                        <a:rPr lang="fr-FR"/>
                        <a:t>88</a:t>
                      </a:r>
                    </a:p>
                  </a:txBody>
                  <a:tcPr anchor="ctr"/>
                </a:tc>
                <a:extLst>
                  <a:ext uri="{0D108BD9-81ED-4DB2-BD59-A6C34878D82A}">
                    <a16:rowId xmlns:a16="http://schemas.microsoft.com/office/drawing/2014/main" val="1671386868"/>
                  </a:ext>
                </a:extLst>
              </a:tr>
              <a:tr h="647700">
                <a:tc>
                  <a:txBody>
                    <a:bodyPr/>
                    <a:lstStyle>
                      <a:defPPr>
                        <a:defRPr lang="fr-FR"/>
                      </a:defPPr>
                    </a:lstStyle>
                    <a:p>
                      <a:pPr algn="ctr" rtl="0"/>
                      <a:r>
                        <a:rPr lang="fr-FR" dirty="0"/>
                        <a:t>Rétention de connaissances</a:t>
                      </a:r>
                    </a:p>
                  </a:txBody>
                  <a:tcPr anchor="ctr"/>
                </a:tc>
                <a:tc>
                  <a:txBody>
                    <a:bodyPr/>
                    <a:lstStyle>
                      <a:defPPr>
                        <a:defRPr lang="fr-FR"/>
                      </a:defPPr>
                    </a:lstStyle>
                    <a:p>
                      <a:pPr algn="ctr" rtl="0"/>
                      <a:r>
                        <a:rPr lang="fr-FR" dirty="0"/>
                        <a:t>Pourcentage (%)</a:t>
                      </a:r>
                    </a:p>
                  </a:txBody>
                  <a:tcPr anchor="ctr"/>
                </a:tc>
                <a:tc>
                  <a:txBody>
                    <a:bodyPr/>
                    <a:lstStyle>
                      <a:defPPr>
                        <a:defRPr lang="fr-FR"/>
                      </a:defPPr>
                    </a:lstStyle>
                    <a:p>
                      <a:pPr algn="ctr" rtl="0"/>
                      <a:r>
                        <a:rPr lang="fr-FR"/>
                        <a:t>75</a:t>
                      </a:r>
                    </a:p>
                  </a:txBody>
                  <a:tcPr anchor="ctr"/>
                </a:tc>
                <a:tc>
                  <a:txBody>
                    <a:bodyPr/>
                    <a:lstStyle>
                      <a:defPPr>
                        <a:defRPr lang="fr-FR"/>
                      </a:defPPr>
                    </a:lstStyle>
                    <a:p>
                      <a:pPr algn="ctr" rtl="0"/>
                      <a:r>
                        <a:rPr lang="fr-FR"/>
                        <a:t>80</a:t>
                      </a:r>
                    </a:p>
                  </a:txBody>
                  <a:tcPr anchor="ctr"/>
                </a:tc>
                <a:extLst>
                  <a:ext uri="{0D108BD9-81ED-4DB2-BD59-A6C34878D82A}">
                    <a16:rowId xmlns:a16="http://schemas.microsoft.com/office/drawing/2014/main" val="380626418"/>
                  </a:ext>
                </a:extLst>
              </a:tr>
              <a:tr h="647700">
                <a:tc>
                  <a:txBody>
                    <a:bodyPr/>
                    <a:lstStyle>
                      <a:defPPr>
                        <a:defRPr lang="fr-FR"/>
                      </a:defPPr>
                    </a:lstStyle>
                    <a:p>
                      <a:pPr algn="ctr" rtl="0"/>
                      <a:r>
                        <a:rPr lang="fr-FR" dirty="0"/>
                        <a:t>Enquêtes postérieures à la présentation</a:t>
                      </a:r>
                    </a:p>
                  </a:txBody>
                  <a:tcPr anchor="ctr"/>
                </a:tc>
                <a:tc>
                  <a:txBody>
                    <a:bodyPr/>
                    <a:lstStyle>
                      <a:defPPr>
                        <a:defRPr lang="fr-FR"/>
                      </a:defPPr>
                    </a:lstStyle>
                    <a:p>
                      <a:pPr algn="ctr" rtl="0"/>
                      <a:r>
                        <a:rPr lang="fr-FR"/>
                        <a:t>Note moyenne</a:t>
                      </a:r>
                    </a:p>
                  </a:txBody>
                  <a:tcPr anchor="ctr"/>
                </a:tc>
                <a:tc>
                  <a:txBody>
                    <a:bodyPr/>
                    <a:lstStyle>
                      <a:defPPr>
                        <a:defRPr lang="fr-FR"/>
                      </a:defPPr>
                    </a:lstStyle>
                    <a:p>
                      <a:pPr algn="ctr" rtl="0"/>
                      <a:r>
                        <a:rPr lang="fr-FR"/>
                        <a:t>4,2</a:t>
                      </a:r>
                    </a:p>
                  </a:txBody>
                  <a:tcPr anchor="ctr"/>
                </a:tc>
                <a:tc>
                  <a:txBody>
                    <a:bodyPr/>
                    <a:lstStyle>
                      <a:defPPr>
                        <a:defRPr lang="fr-FR"/>
                      </a:defPPr>
                    </a:lstStyle>
                    <a:p>
                      <a:pPr algn="ctr" rtl="0"/>
                      <a:r>
                        <a:rPr lang="fr-FR"/>
                        <a:t>4,5</a:t>
                      </a:r>
                    </a:p>
                  </a:txBody>
                  <a:tcPr anchor="ctr"/>
                </a:tc>
                <a:extLst>
                  <a:ext uri="{0D108BD9-81ED-4DB2-BD59-A6C34878D82A}">
                    <a16:rowId xmlns:a16="http://schemas.microsoft.com/office/drawing/2014/main" val="2132482967"/>
                  </a:ext>
                </a:extLst>
              </a:tr>
              <a:tr h="647700">
                <a:tc>
                  <a:txBody>
                    <a:bodyPr/>
                    <a:lstStyle>
                      <a:defPPr>
                        <a:defRPr lang="fr-FR"/>
                      </a:defPPr>
                    </a:lstStyle>
                    <a:p>
                      <a:pPr algn="ctr" rtl="0"/>
                      <a:r>
                        <a:rPr lang="fr-FR"/>
                        <a:t>Taux de référence</a:t>
                      </a:r>
                    </a:p>
                  </a:txBody>
                  <a:tcPr anchor="ctr"/>
                </a:tc>
                <a:tc>
                  <a:txBody>
                    <a:bodyPr/>
                    <a:lstStyle>
                      <a:defPPr>
                        <a:defRPr lang="fr-FR"/>
                      </a:defPPr>
                    </a:lstStyle>
                    <a:p>
                      <a:pPr algn="ctr" rtl="0"/>
                      <a:r>
                        <a:rPr lang="fr-FR"/>
                        <a:t>Pourcentage (%)</a:t>
                      </a:r>
                    </a:p>
                  </a:txBody>
                  <a:tcPr anchor="ctr"/>
                </a:tc>
                <a:tc>
                  <a:txBody>
                    <a:bodyPr/>
                    <a:lstStyle>
                      <a:defPPr>
                        <a:defRPr lang="fr-FR"/>
                      </a:defPPr>
                    </a:lstStyle>
                    <a:p>
                      <a:pPr algn="ctr" rtl="0"/>
                      <a:r>
                        <a:rPr lang="fr-FR"/>
                        <a:t>10</a:t>
                      </a:r>
                    </a:p>
                  </a:txBody>
                  <a:tcPr anchor="ctr"/>
                </a:tc>
                <a:tc>
                  <a:txBody>
                    <a:bodyPr/>
                    <a:lstStyle>
                      <a:defPPr>
                        <a:defRPr lang="fr-FR"/>
                      </a:defPPr>
                    </a:lstStyle>
                    <a:p>
                      <a:pPr algn="ctr" rtl="0"/>
                      <a:r>
                        <a:rPr lang="fr-FR"/>
                        <a:t>12</a:t>
                      </a:r>
                    </a:p>
                  </a:txBody>
                  <a:tcPr anchor="ctr"/>
                </a:tc>
                <a:extLst>
                  <a:ext uri="{0D108BD9-81ED-4DB2-BD59-A6C34878D82A}">
                    <a16:rowId xmlns:a16="http://schemas.microsoft.com/office/drawing/2014/main" val="3936251906"/>
                  </a:ext>
                </a:extLst>
              </a:tr>
              <a:tr h="647700">
                <a:tc>
                  <a:txBody>
                    <a:bodyPr/>
                    <a:lstStyle>
                      <a:defPPr>
                        <a:defRPr lang="fr-FR"/>
                      </a:defPPr>
                    </a:lstStyle>
                    <a:p>
                      <a:pPr algn="ctr" rtl="0"/>
                      <a:r>
                        <a:rPr lang="fr-FR" dirty="0"/>
                        <a:t>Opportunités de collaboration</a:t>
                      </a:r>
                    </a:p>
                  </a:txBody>
                  <a:tcPr anchor="ctr"/>
                </a:tc>
                <a:tc>
                  <a:txBody>
                    <a:bodyPr/>
                    <a:lstStyle>
                      <a:defPPr>
                        <a:defRPr lang="fr-FR"/>
                      </a:defPPr>
                    </a:lstStyle>
                    <a:p>
                      <a:pPr algn="ctr" rtl="0"/>
                      <a:r>
                        <a:rPr lang="fr-FR"/>
                        <a:t>Nombre d’opportunités</a:t>
                      </a:r>
                    </a:p>
                  </a:txBody>
                  <a:tcPr anchor="ctr"/>
                </a:tc>
                <a:tc>
                  <a:txBody>
                    <a:bodyPr/>
                    <a:lstStyle>
                      <a:defPPr>
                        <a:defRPr lang="fr-FR"/>
                      </a:defPPr>
                    </a:lstStyle>
                    <a:p>
                      <a:pPr algn="ctr" rtl="0"/>
                      <a:r>
                        <a:rPr lang="fr-FR"/>
                        <a:t>8</a:t>
                      </a:r>
                    </a:p>
                  </a:txBody>
                  <a:tcPr anchor="ctr"/>
                </a:tc>
                <a:tc>
                  <a:txBody>
                    <a:bodyPr/>
                    <a:lstStyle>
                      <a:defPPr>
                        <a:defRPr lang="fr-FR"/>
                      </a:defPPr>
                    </a:lstStyle>
                    <a:p>
                      <a:pPr algn="ctr" rtl="0"/>
                      <a:r>
                        <a:rPr lang="fr-FR" dirty="0"/>
                        <a:t>10</a:t>
                      </a:r>
                    </a:p>
                  </a:txBody>
                  <a:tcPr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1678163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rtlCol="0"/>
          <a:lstStyle>
            <a:defPPr>
              <a:defRPr lang="fr-FR"/>
            </a:defPPr>
          </a:lstStyle>
          <a:p>
            <a:pPr rtl="0"/>
            <a:r>
              <a:rPr lang="fr-FR" dirty="0"/>
              <a:t>Merci</a:t>
            </a:r>
          </a:p>
        </p:txBody>
      </p:sp>
      <p:sp>
        <p:nvSpPr>
          <p:cNvPr id="5" name="Sous-titr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rtlCol="0"/>
          <a:lstStyle>
            <a:defPPr>
              <a:defRPr lang="fr-FR"/>
            </a:defPPr>
          </a:lstStyle>
          <a:p>
            <a:r>
              <a:rPr lang="fr-FR" dirty="0">
                <a:hlinkClick r:id="rId3"/>
              </a:rPr>
              <a:t>fadyel@yahoo.fr</a:t>
            </a:r>
            <a:endParaRPr lang="fr-FR" dirty="0"/>
          </a:p>
          <a:p>
            <a:pPr rtl="0"/>
            <a:r>
              <a:rPr lang="fr-FR" dirty="0">
                <a:hlinkClick r:id="rId4"/>
              </a:rPr>
              <a:t>ten_denis@hotmail.com</a:t>
            </a:r>
            <a:endParaRPr lang="fr-FR" dirty="0"/>
          </a:p>
          <a:p>
            <a:pPr rtl="0"/>
            <a:r>
              <a:rPr lang="fr-FR" dirty="0">
                <a:hlinkClick r:id="rId5"/>
              </a:rPr>
              <a:t>sylvainni@msn.com</a:t>
            </a:r>
            <a:endParaRPr lang="fr-FR" dirty="0"/>
          </a:p>
          <a:p>
            <a:pPr rtl="0"/>
            <a:endParaRPr lang="fr-FR" dirty="0"/>
          </a:p>
        </p:txBody>
      </p:sp>
    </p:spTree>
    <p:extLst>
      <p:ext uri="{BB962C8B-B14F-4D97-AF65-F5344CB8AC3E}">
        <p14:creationId xmlns:p14="http://schemas.microsoft.com/office/powerpoint/2010/main" val="1609673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1189D3-EBA5-7FB6-8663-90A7BBD625A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E6E093E-4C79-26D2-895A-5945C189CCB7}"/>
              </a:ext>
            </a:extLst>
          </p:cNvPr>
          <p:cNvSpPr>
            <a:spLocks noGrp="1"/>
          </p:cNvSpPr>
          <p:nvPr>
            <p:ph type="title"/>
          </p:nvPr>
        </p:nvSpPr>
        <p:spPr>
          <a:xfrm>
            <a:off x="1167492" y="1371600"/>
            <a:ext cx="6015946" cy="4114800"/>
          </a:xfrm>
        </p:spPr>
        <p:txBody>
          <a:bodyPr rtlCol="0"/>
          <a:lstStyle>
            <a:defPPr>
              <a:defRPr lang="fr-FR"/>
            </a:defPPr>
          </a:lstStyle>
          <a:p>
            <a:pPr rtl="0"/>
            <a:r>
              <a:rPr lang="fr-FR" sz="5700" dirty="0"/>
              <a:t>CONTEXTE</a:t>
            </a:r>
          </a:p>
        </p:txBody>
      </p:sp>
      <p:pic>
        <p:nvPicPr>
          <p:cNvPr id="10" name="Espace réservé d’image 9" descr="Personne tenant des livres dans une classe">
            <a:extLst>
              <a:ext uri="{FF2B5EF4-FFF2-40B4-BE49-F238E27FC236}">
                <a16:creationId xmlns:a16="http://schemas.microsoft.com/office/drawing/2014/main" id="{06FF12F7-BC28-66D2-4385-58DA7226A57B}"/>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7183438" y="1168400"/>
            <a:ext cx="4500562" cy="4521200"/>
          </a:xfrm>
        </p:spPr>
      </p:pic>
      <p:pic>
        <p:nvPicPr>
          <p:cNvPr id="5" name="Image 4" descr="Une image contenant cercle&#10;&#10;Le contenu généré par l’IA peut être incorrect.">
            <a:extLst>
              <a:ext uri="{FF2B5EF4-FFF2-40B4-BE49-F238E27FC236}">
                <a16:creationId xmlns:a16="http://schemas.microsoft.com/office/drawing/2014/main" id="{9A4C5548-4F4D-3F3E-13B5-B95105D0377E}"/>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97831" y="1185915"/>
            <a:ext cx="4486169" cy="4486169"/>
          </a:xfrm>
          <a:prstGeom prst="rect">
            <a:avLst/>
          </a:prstGeom>
        </p:spPr>
      </p:pic>
    </p:spTree>
    <p:extLst>
      <p:ext uri="{BB962C8B-B14F-4D97-AF65-F5344CB8AC3E}">
        <p14:creationId xmlns:p14="http://schemas.microsoft.com/office/powerpoint/2010/main" val="75421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EC533-A889-F756-98B6-2767A7A58277}"/>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81E10099-F026-509A-E7A9-934A4D05F2FE}"/>
              </a:ext>
            </a:extLst>
          </p:cNvPr>
          <p:cNvSpPr>
            <a:spLocks noGrp="1"/>
          </p:cNvSpPr>
          <p:nvPr>
            <p:ph type="title"/>
          </p:nvPr>
        </p:nvSpPr>
        <p:spPr>
          <a:xfrm>
            <a:off x="1167492" y="-826686"/>
            <a:ext cx="9601200" cy="1653371"/>
          </a:xfrm>
        </p:spPr>
        <p:txBody>
          <a:bodyPr rtlCol="0"/>
          <a:lstStyle>
            <a:defPPr>
              <a:defRPr lang="fr-FR"/>
            </a:defPPr>
          </a:lstStyle>
          <a:p>
            <a:r>
              <a:rPr lang="fr-FR" sz="4400" dirty="0"/>
              <a:t>CONTEXTE</a:t>
            </a:r>
            <a:endParaRPr lang="fr-FR" dirty="0"/>
          </a:p>
        </p:txBody>
      </p:sp>
      <p:sp>
        <p:nvSpPr>
          <p:cNvPr id="9" name="Rectangle 3">
            <a:extLst>
              <a:ext uri="{FF2B5EF4-FFF2-40B4-BE49-F238E27FC236}">
                <a16:creationId xmlns:a16="http://schemas.microsoft.com/office/drawing/2014/main" id="{F9B1FD62-A6C7-6DF2-A3F6-C60A07838291}"/>
              </a:ext>
            </a:extLst>
          </p:cNvPr>
          <p:cNvSpPr>
            <a:spLocks noGrp="1" noChangeArrowheads="1"/>
          </p:cNvSpPr>
          <p:nvPr>
            <p:ph idx="1"/>
          </p:nvPr>
        </p:nvSpPr>
        <p:spPr bwMode="auto">
          <a:xfrm>
            <a:off x="1167492" y="1038136"/>
            <a:ext cx="96880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fr-FR" altLang="fr-FR" sz="1800" b="1" i="0" u="none" strike="noStrike" cap="none" normalizeH="0" baseline="0" dirty="0">
                <a:ln>
                  <a:noFill/>
                </a:ln>
                <a:solidFill>
                  <a:schemeClr val="tx1"/>
                </a:solidFill>
                <a:effectLst/>
                <a:latin typeface="Arial" panose="020B0604020202020204" pitchFamily="34" charset="0"/>
              </a:rPr>
              <a:t>AJCFRAME</a:t>
            </a:r>
            <a:r>
              <a:rPr kumimoji="0" lang="fr-FR" altLang="fr-FR" sz="1800" b="0" i="0" u="none" strike="noStrike" cap="none" normalizeH="0" baseline="0" dirty="0">
                <a:ln>
                  <a:noFill/>
                </a:ln>
                <a:solidFill>
                  <a:schemeClr val="tx1"/>
                </a:solidFill>
                <a:effectLst/>
                <a:latin typeface="Arial" panose="020B0604020202020204" pitchFamily="34" charset="0"/>
              </a:rPr>
              <a:t> : société spécialisée dans la </a:t>
            </a:r>
            <a:r>
              <a:rPr kumimoji="0" lang="fr-FR" altLang="fr-FR" sz="1800" b="1" i="0" u="none" strike="noStrike" cap="none" normalizeH="0" baseline="0" dirty="0">
                <a:ln>
                  <a:noFill/>
                </a:ln>
                <a:solidFill>
                  <a:schemeClr val="tx1"/>
                </a:solidFill>
                <a:effectLst/>
                <a:latin typeface="Arial" panose="020B0604020202020204" pitchFamily="34" charset="0"/>
              </a:rPr>
              <a:t>vente de produits</a:t>
            </a:r>
            <a:r>
              <a:rPr kumimoji="0" lang="fr-FR" altLang="fr-FR"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baseline="0" dirty="0">
                <a:ln>
                  <a:noFill/>
                </a:ln>
                <a:solidFill>
                  <a:schemeClr val="tx1"/>
                </a:solidFill>
                <a:effectLst/>
                <a:latin typeface="Arial" panose="020B0604020202020204" pitchFamily="34" charset="0"/>
              </a:rPr>
              <a:t>Entreprise qui commercialise des produits provenant de différents pays </a:t>
            </a:r>
            <a:r>
              <a:rPr kumimoji="0" lang="fr-FR" altLang="fr-FR" sz="1800" b="0" i="0" u="none" strike="noStrike" cap="none" normalizeH="0" baseline="0" dirty="0" err="1">
                <a:ln>
                  <a:noFill/>
                </a:ln>
                <a:solidFill>
                  <a:schemeClr val="tx1"/>
                </a:solidFill>
                <a:effectLst/>
                <a:latin typeface="Arial" panose="020B0604020202020204" pitchFamily="34" charset="0"/>
              </a:rPr>
              <a:t>opèrant</a:t>
            </a:r>
            <a:r>
              <a:rPr kumimoji="0" lang="fr-FR" altLang="fr-FR" sz="1800" b="0" i="0" u="none" strike="noStrike" cap="none" normalizeH="0" baseline="0" dirty="0">
                <a:ln>
                  <a:noFill/>
                </a:ln>
                <a:solidFill>
                  <a:schemeClr val="tx1"/>
                </a:solidFill>
                <a:effectLst/>
                <a:latin typeface="Arial" panose="020B0604020202020204" pitchFamily="34" charset="0"/>
              </a:rPr>
              <a:t> sur les marchés </a:t>
            </a:r>
            <a:r>
              <a:rPr kumimoji="0" lang="fr-FR" altLang="fr-FR" sz="1800" b="1" i="0" u="none" strike="noStrike" cap="none" normalizeH="0" baseline="0" dirty="0">
                <a:ln>
                  <a:noFill/>
                </a:ln>
                <a:solidFill>
                  <a:schemeClr val="tx1"/>
                </a:solidFill>
                <a:effectLst/>
                <a:latin typeface="Arial" panose="020B0604020202020204" pitchFamily="34" charset="0"/>
              </a:rPr>
              <a:t>européen et </a:t>
            </a:r>
            <a:r>
              <a:rPr kumimoji="0" lang="fr-FR" altLang="fr-FR" b="1" i="0" u="none" strike="noStrike" cap="none" normalizeH="0" baseline="0" dirty="0">
                <a:ln>
                  <a:noFill/>
                </a:ln>
                <a:solidFill>
                  <a:schemeClr val="tx1"/>
                </a:solidFill>
                <a:effectLst/>
                <a:latin typeface="Arial" panose="020B0604020202020204" pitchFamily="34" charset="0"/>
              </a:rPr>
              <a:t>asiatique</a:t>
            </a: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sp>
        <p:nvSpPr>
          <p:cNvPr id="10" name="Rectangle 3">
            <a:extLst>
              <a:ext uri="{FF2B5EF4-FFF2-40B4-BE49-F238E27FC236}">
                <a16:creationId xmlns:a16="http://schemas.microsoft.com/office/drawing/2014/main" id="{24497179-6DB2-F5D0-C818-F8C5C53BA116}"/>
              </a:ext>
            </a:extLst>
          </p:cNvPr>
          <p:cNvSpPr txBox="1">
            <a:spLocks noChangeArrowheads="1"/>
          </p:cNvSpPr>
          <p:nvPr/>
        </p:nvSpPr>
        <p:spPr bwMode="auto">
          <a:xfrm>
            <a:off x="1167492" y="2300953"/>
            <a:ext cx="9312939" cy="350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000" kern="1200">
                <a:solidFill>
                  <a:schemeClr val="tx1"/>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2pPr>
            <a:lvl3pPr marL="566928"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3pPr>
            <a:lvl4pPr marL="850392"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4pPr>
            <a:lvl5pPr marL="1133856"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pPr>
              <a:buNone/>
            </a:pPr>
            <a:r>
              <a:rPr lang="fr-FR" b="1" dirty="0"/>
              <a:t>Problématiques rencontrées :</a:t>
            </a:r>
          </a:p>
          <a:p>
            <a:pPr>
              <a:buNone/>
            </a:pPr>
            <a:r>
              <a:rPr lang="fr-FR" dirty="0"/>
              <a:t>L'entreprise fait face à plusieurs défis opérationnels qui nécessitent une solution informatique :</a:t>
            </a:r>
          </a:p>
          <a:p>
            <a:pPr marL="285750" indent="-285750">
              <a:buFont typeface="Wingdings" panose="05000000000000000000" pitchFamily="2" charset="2"/>
              <a:buChar char="q"/>
            </a:pPr>
            <a:r>
              <a:rPr lang="fr-FR" b="1" dirty="0"/>
              <a:t>Gestion des nouveautés</a:t>
            </a:r>
            <a:r>
              <a:rPr lang="fr-FR" dirty="0"/>
              <a:t> : Besoin d'importer régulièrement les nouveaux produits dans leur base de données</a:t>
            </a:r>
          </a:p>
          <a:p>
            <a:pPr marL="285750" indent="-285750">
              <a:buFont typeface="Wingdings" panose="05000000000000000000" pitchFamily="2" charset="2"/>
              <a:buChar char="q"/>
            </a:pPr>
            <a:r>
              <a:rPr lang="fr-FR" b="1" dirty="0"/>
              <a:t>Consolidation des ventes externes</a:t>
            </a:r>
            <a:r>
              <a:rPr lang="fr-FR" dirty="0"/>
              <a:t> : Récupération et intégration des données de ventes réalisées par des prestataires externes en Europe et en Asie</a:t>
            </a:r>
          </a:p>
          <a:p>
            <a:pPr marL="285750" indent="-285750">
              <a:buFont typeface="Wingdings" panose="05000000000000000000" pitchFamily="2" charset="2"/>
              <a:buChar char="q"/>
            </a:pPr>
            <a:r>
              <a:rPr lang="fr-FR" b="1" dirty="0"/>
              <a:t>Facturation</a:t>
            </a:r>
            <a:r>
              <a:rPr lang="fr-FR" dirty="0"/>
              <a:t> : Édition automatisée des factures pour les commandes clients</a:t>
            </a:r>
          </a:p>
          <a:p>
            <a:pPr marL="285750" indent="-285750">
              <a:buFont typeface="Wingdings" panose="05000000000000000000" pitchFamily="2" charset="2"/>
              <a:buChar char="q"/>
            </a:pPr>
            <a:r>
              <a:rPr lang="fr-FR" b="1" dirty="0"/>
              <a:t>Interface utilisateur</a:t>
            </a:r>
            <a:r>
              <a:rPr lang="fr-FR" dirty="0"/>
              <a:t> : Création d'une IHM sécurisée pour la saisie des informations de pièces</a:t>
            </a:r>
          </a:p>
        </p:txBody>
      </p:sp>
    </p:spTree>
    <p:extLst>
      <p:ext uri="{BB962C8B-B14F-4D97-AF65-F5344CB8AC3E}">
        <p14:creationId xmlns:p14="http://schemas.microsoft.com/office/powerpoint/2010/main" val="447253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82B49-A138-4B15-309B-F891A714467E}"/>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4C346424-7895-D953-8409-B5165122E1F0}"/>
              </a:ext>
            </a:extLst>
          </p:cNvPr>
          <p:cNvSpPr>
            <a:spLocks noGrp="1"/>
          </p:cNvSpPr>
          <p:nvPr>
            <p:ph type="title"/>
          </p:nvPr>
        </p:nvSpPr>
        <p:spPr>
          <a:xfrm>
            <a:off x="1167492" y="-826686"/>
            <a:ext cx="9601200" cy="1653371"/>
          </a:xfrm>
        </p:spPr>
        <p:txBody>
          <a:bodyPr rtlCol="0"/>
          <a:lstStyle>
            <a:defPPr>
              <a:defRPr lang="fr-FR"/>
            </a:defPPr>
          </a:lstStyle>
          <a:p>
            <a:r>
              <a:rPr lang="fr-FR" sz="4400" dirty="0"/>
              <a:t>CONTEXTE</a:t>
            </a:r>
            <a:endParaRPr lang="fr-FR" dirty="0"/>
          </a:p>
        </p:txBody>
      </p:sp>
      <p:sp>
        <p:nvSpPr>
          <p:cNvPr id="3" name="Rectangle 3">
            <a:extLst>
              <a:ext uri="{FF2B5EF4-FFF2-40B4-BE49-F238E27FC236}">
                <a16:creationId xmlns:a16="http://schemas.microsoft.com/office/drawing/2014/main" id="{D3626A02-18EF-5BE1-2219-5B06DF93E516}"/>
              </a:ext>
            </a:extLst>
          </p:cNvPr>
          <p:cNvSpPr txBox="1">
            <a:spLocks noChangeArrowheads="1"/>
          </p:cNvSpPr>
          <p:nvPr/>
        </p:nvSpPr>
        <p:spPr bwMode="auto">
          <a:xfrm>
            <a:off x="1167492" y="1300236"/>
            <a:ext cx="4545100" cy="3929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000" kern="1200">
                <a:solidFill>
                  <a:schemeClr val="tx1"/>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2pPr>
            <a:lvl3pPr marL="566928"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3pPr>
            <a:lvl4pPr marL="850392"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4pPr>
            <a:lvl5pPr marL="1133856"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1" dirty="0"/>
              <a:t>Enjeux business :</a:t>
            </a:r>
          </a:p>
          <a:p>
            <a:pPr marL="342900" indent="-342900">
              <a:buFont typeface="Wingdings" panose="05000000000000000000" pitchFamily="2" charset="2"/>
              <a:buChar char="q"/>
            </a:pPr>
            <a:r>
              <a:rPr lang="fr-FR" b="1" dirty="0"/>
              <a:t>Centralisation des données</a:t>
            </a:r>
            <a:r>
              <a:rPr lang="fr-FR" dirty="0"/>
              <a:t> : Consolider toutes les informations produits et ventes dans un système unique</a:t>
            </a:r>
          </a:p>
          <a:p>
            <a:pPr marL="342900" indent="-342900">
              <a:buFont typeface="Wingdings" panose="05000000000000000000" pitchFamily="2" charset="2"/>
              <a:buChar char="q"/>
            </a:pPr>
            <a:r>
              <a:rPr lang="fr-FR" b="1" dirty="0"/>
              <a:t>Automatisation</a:t>
            </a:r>
            <a:r>
              <a:rPr lang="fr-FR" dirty="0"/>
              <a:t> : Réduire les tâches manuelles répétitives</a:t>
            </a:r>
          </a:p>
          <a:p>
            <a:pPr marL="342900" indent="-342900">
              <a:buFont typeface="Wingdings" panose="05000000000000000000" pitchFamily="2" charset="2"/>
              <a:buChar char="q"/>
            </a:pPr>
            <a:r>
              <a:rPr lang="fr-FR" b="1" dirty="0"/>
              <a:t>Traçabilité</a:t>
            </a:r>
            <a:r>
              <a:rPr lang="fr-FR" dirty="0"/>
              <a:t> : Suivre les ventes réalisées à l'international</a:t>
            </a:r>
          </a:p>
          <a:p>
            <a:pPr marL="342900" indent="-342900">
              <a:buFont typeface="Wingdings" panose="05000000000000000000" pitchFamily="2" charset="2"/>
              <a:buChar char="q"/>
            </a:pPr>
            <a:r>
              <a:rPr lang="fr-FR" b="1" dirty="0"/>
              <a:t>Efficacité</a:t>
            </a:r>
            <a:r>
              <a:rPr lang="fr-FR" dirty="0"/>
              <a:t> : Optimiser les processus de gestion des produits et de facturation</a:t>
            </a:r>
          </a:p>
        </p:txBody>
      </p:sp>
      <p:sp>
        <p:nvSpPr>
          <p:cNvPr id="4" name="Rectangle 3">
            <a:extLst>
              <a:ext uri="{FF2B5EF4-FFF2-40B4-BE49-F238E27FC236}">
                <a16:creationId xmlns:a16="http://schemas.microsoft.com/office/drawing/2014/main" id="{95C4A0CE-F984-80C9-7D92-8C46D72A8F8F}"/>
              </a:ext>
            </a:extLst>
          </p:cNvPr>
          <p:cNvSpPr txBox="1">
            <a:spLocks noChangeArrowheads="1"/>
          </p:cNvSpPr>
          <p:nvPr/>
        </p:nvSpPr>
        <p:spPr bwMode="auto">
          <a:xfrm>
            <a:off x="6479410" y="1438735"/>
            <a:ext cx="4545100" cy="267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000" kern="1200">
                <a:solidFill>
                  <a:schemeClr val="tx1"/>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2pPr>
            <a:lvl3pPr marL="566928"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3pPr>
            <a:lvl4pPr marL="850392"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4pPr>
            <a:lvl5pPr marL="1133856"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1" dirty="0"/>
              <a:t>Environnement technique :</a:t>
            </a:r>
          </a:p>
          <a:p>
            <a:pPr marL="342900" indent="-342900">
              <a:buFont typeface="Wingdings" panose="05000000000000000000" pitchFamily="2" charset="2"/>
              <a:buChar char="q"/>
            </a:pPr>
            <a:r>
              <a:rPr lang="fr-FR" dirty="0"/>
              <a:t>Plateforme </a:t>
            </a:r>
            <a:r>
              <a:rPr lang="fr-FR" b="1" dirty="0"/>
              <a:t>MAINFRAME</a:t>
            </a:r>
            <a:endParaRPr lang="fr-FR" dirty="0"/>
          </a:p>
          <a:p>
            <a:pPr marL="342900" indent="-342900">
              <a:buFont typeface="Wingdings" panose="05000000000000000000" pitchFamily="2" charset="2"/>
              <a:buChar char="q"/>
            </a:pPr>
            <a:r>
              <a:rPr lang="fr-FR" dirty="0"/>
              <a:t>Base de données </a:t>
            </a:r>
            <a:r>
              <a:rPr lang="fr-FR" b="1" dirty="0"/>
              <a:t>DB2</a:t>
            </a:r>
            <a:endParaRPr lang="fr-FR" dirty="0"/>
          </a:p>
          <a:p>
            <a:pPr marL="342900" indent="-342900">
              <a:buFont typeface="Wingdings" panose="05000000000000000000" pitchFamily="2" charset="2"/>
              <a:buChar char="q"/>
            </a:pPr>
            <a:r>
              <a:rPr lang="fr-FR" dirty="0"/>
              <a:t>Développement en </a:t>
            </a:r>
            <a:r>
              <a:rPr lang="fr-FR" b="1" dirty="0"/>
              <a:t>COBOL</a:t>
            </a:r>
            <a:endParaRPr lang="fr-FR" dirty="0"/>
          </a:p>
          <a:p>
            <a:pPr marL="342900" indent="-342900">
              <a:buFont typeface="Wingdings" panose="05000000000000000000" pitchFamily="2" charset="2"/>
              <a:buChar char="q"/>
            </a:pPr>
            <a:r>
              <a:rPr lang="fr-FR" dirty="0"/>
              <a:t>Interface utilisateur </a:t>
            </a:r>
            <a:r>
              <a:rPr lang="fr-FR" b="1" dirty="0"/>
              <a:t>CICS</a:t>
            </a:r>
            <a:endParaRPr lang="fr-FR" dirty="0"/>
          </a:p>
          <a:p>
            <a:pPr marL="342900" indent="-342900">
              <a:buFont typeface="Wingdings" panose="05000000000000000000" pitchFamily="2" charset="2"/>
              <a:buChar char="q"/>
            </a:pPr>
            <a:r>
              <a:rPr lang="fr-FR" dirty="0"/>
              <a:t>Gestion de fichiers séquentiels et indexés (KSDS)</a:t>
            </a:r>
          </a:p>
        </p:txBody>
      </p:sp>
    </p:spTree>
    <p:extLst>
      <p:ext uri="{BB962C8B-B14F-4D97-AF65-F5344CB8AC3E}">
        <p14:creationId xmlns:p14="http://schemas.microsoft.com/office/powerpoint/2010/main" val="3979763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148DD4-4828-CE87-0C5C-42BE175E8DA5}"/>
              </a:ext>
            </a:extLst>
          </p:cNvPr>
          <p:cNvSpPr>
            <a:spLocks noGrp="1"/>
          </p:cNvSpPr>
          <p:nvPr>
            <p:ph type="title"/>
          </p:nvPr>
        </p:nvSpPr>
        <p:spPr>
          <a:xfrm>
            <a:off x="1167492" y="1371600"/>
            <a:ext cx="5162970" cy="4114800"/>
          </a:xfrm>
        </p:spPr>
        <p:txBody>
          <a:bodyPr rtlCol="0"/>
          <a:lstStyle>
            <a:defPPr>
              <a:defRPr lang="fr-FR"/>
            </a:defPPr>
          </a:lstStyle>
          <a:p>
            <a:pPr rtl="0"/>
            <a:r>
              <a:rPr lang="fr-FR" sz="5700" dirty="0"/>
              <a:t>OUTILS &amp; GESTION DE PROJET</a:t>
            </a:r>
          </a:p>
        </p:txBody>
      </p:sp>
      <p:pic>
        <p:nvPicPr>
          <p:cNvPr id="10" name="Espace réservé d’image 9" descr="Personne tenant des livres dans une classe">
            <a:extLst>
              <a:ext uri="{FF2B5EF4-FFF2-40B4-BE49-F238E27FC236}">
                <a16:creationId xmlns:a16="http://schemas.microsoft.com/office/drawing/2014/main" id="{FCA2FB5B-570E-D181-A4B1-1DCB61C08948}"/>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7183438" y="1168400"/>
            <a:ext cx="4500562" cy="4521200"/>
          </a:xfrm>
        </p:spPr>
      </p:pic>
      <p:pic>
        <p:nvPicPr>
          <p:cNvPr id="4" name="Image 3" descr="Une image contenant personne, main, doigt, pouce&#10;&#10;Le contenu généré par l’IA peut être incorrect.">
            <a:extLst>
              <a:ext uri="{FF2B5EF4-FFF2-40B4-BE49-F238E27FC236}">
                <a16:creationId xmlns:a16="http://schemas.microsoft.com/office/drawing/2014/main" id="{5781DF44-466D-01D7-877A-4DFCDBA215C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83438" y="1189038"/>
            <a:ext cx="4500562" cy="4500562"/>
          </a:xfrm>
          <a:prstGeom prst="rect">
            <a:avLst/>
          </a:prstGeom>
        </p:spPr>
      </p:pic>
    </p:spTree>
    <p:extLst>
      <p:ext uri="{BB962C8B-B14F-4D97-AF65-F5344CB8AC3E}">
        <p14:creationId xmlns:p14="http://schemas.microsoft.com/office/powerpoint/2010/main" val="3662677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9F5FA-4581-2973-7E53-8CE42F188E81}"/>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673CBF0E-DA0C-3C79-FB15-88478F8E69C0}"/>
              </a:ext>
            </a:extLst>
          </p:cNvPr>
          <p:cNvSpPr>
            <a:spLocks noGrp="1"/>
          </p:cNvSpPr>
          <p:nvPr>
            <p:ph type="title"/>
          </p:nvPr>
        </p:nvSpPr>
        <p:spPr>
          <a:xfrm>
            <a:off x="1167492" y="-826686"/>
            <a:ext cx="9601200" cy="1653371"/>
          </a:xfrm>
        </p:spPr>
        <p:txBody>
          <a:bodyPr rtlCol="0"/>
          <a:lstStyle>
            <a:defPPr>
              <a:defRPr lang="fr-FR"/>
            </a:defPPr>
          </a:lstStyle>
          <a:p>
            <a:r>
              <a:rPr lang="fr-FR" sz="4400" dirty="0"/>
              <a:t>OUTILS &amp; GESTION DE PROJET</a:t>
            </a:r>
            <a:endParaRPr lang="fr-FR" dirty="0"/>
          </a:p>
        </p:txBody>
      </p:sp>
      <p:sp>
        <p:nvSpPr>
          <p:cNvPr id="3" name="Espace réservé du contenu 2">
            <a:extLst>
              <a:ext uri="{FF2B5EF4-FFF2-40B4-BE49-F238E27FC236}">
                <a16:creationId xmlns:a16="http://schemas.microsoft.com/office/drawing/2014/main" id="{FAB675B0-4360-5B95-EA34-FDF8FD7AFFCA}"/>
              </a:ext>
            </a:extLst>
          </p:cNvPr>
          <p:cNvSpPr>
            <a:spLocks noGrp="1"/>
          </p:cNvSpPr>
          <p:nvPr>
            <p:ph idx="1"/>
          </p:nvPr>
        </p:nvSpPr>
        <p:spPr>
          <a:xfrm>
            <a:off x="1167492" y="1334377"/>
            <a:ext cx="10140460" cy="5173985"/>
          </a:xfrm>
        </p:spPr>
        <p:txBody>
          <a:bodyPr rtlCol="0">
            <a:normAutofit lnSpcReduction="10000"/>
          </a:bodyPr>
          <a:lstStyle>
            <a:defPPr>
              <a:defRPr lang="fr-FR"/>
            </a:defPPr>
          </a:lstStyle>
          <a:p>
            <a:pPr marL="342900" indent="-342900" rtl="0">
              <a:buFont typeface="Wingdings" panose="05000000000000000000" pitchFamily="2" charset="2"/>
              <a:buChar char="q"/>
            </a:pPr>
            <a:r>
              <a:rPr lang="fr-FR" dirty="0"/>
              <a:t>MIRO : outil en ligne</a:t>
            </a:r>
          </a:p>
          <a:p>
            <a:pPr marL="626364" lvl="1" indent="-342900"/>
            <a:r>
              <a:rPr lang="fr-FR" dirty="0"/>
              <a:t>Tableau Kanban pour visualiser l’avancement des différents items du </a:t>
            </a:r>
            <a:r>
              <a:rPr lang="fr-FR" dirty="0" err="1"/>
              <a:t>backlog</a:t>
            </a:r>
            <a:endParaRPr lang="fr-FR" dirty="0"/>
          </a:p>
          <a:p>
            <a:pPr marL="342900" indent="-342900">
              <a:buFont typeface="Wingdings" panose="05000000000000000000" pitchFamily="2" charset="2"/>
              <a:buChar char="q"/>
            </a:pPr>
            <a:r>
              <a:rPr lang="fr-FR" dirty="0"/>
              <a:t>IDE</a:t>
            </a:r>
          </a:p>
          <a:p>
            <a:pPr marL="626364" lvl="1" indent="-342900"/>
            <a:r>
              <a:rPr lang="fr-FR" dirty="0"/>
              <a:t>VS Code</a:t>
            </a:r>
          </a:p>
          <a:p>
            <a:pPr marL="626364" lvl="1" indent="-342900"/>
            <a:r>
              <a:rPr lang="fr-FR" dirty="0"/>
              <a:t>Notepad++</a:t>
            </a:r>
          </a:p>
          <a:p>
            <a:pPr marL="342900" indent="-342900">
              <a:buFont typeface="Wingdings" panose="05000000000000000000" pitchFamily="2" charset="2"/>
              <a:buChar char="q"/>
            </a:pPr>
            <a:r>
              <a:rPr lang="fr-FR" dirty="0"/>
              <a:t>Collaboration :</a:t>
            </a:r>
          </a:p>
          <a:p>
            <a:pPr marL="626364" lvl="1" indent="-342900"/>
            <a:r>
              <a:rPr lang="fr-FR" dirty="0"/>
              <a:t>Discord</a:t>
            </a:r>
          </a:p>
          <a:p>
            <a:pPr marL="626364" lvl="1" indent="-342900"/>
            <a:r>
              <a:rPr lang="fr-FR" dirty="0"/>
              <a:t>Git</a:t>
            </a:r>
          </a:p>
          <a:p>
            <a:pPr marL="626364" lvl="1" indent="-342900"/>
            <a:r>
              <a:rPr lang="fr-FR" dirty="0" err="1"/>
              <a:t>Github</a:t>
            </a:r>
            <a:endParaRPr lang="fr-FR" dirty="0"/>
          </a:p>
          <a:p>
            <a:pPr marL="342900" indent="-342900">
              <a:buFont typeface="Wingdings" panose="05000000000000000000" pitchFamily="2" charset="2"/>
              <a:buChar char="q"/>
            </a:pPr>
            <a:r>
              <a:rPr lang="fr-FR" dirty="0"/>
              <a:t>Intelligence Artificielle</a:t>
            </a:r>
          </a:p>
          <a:p>
            <a:pPr marL="626364" lvl="1" indent="-342900"/>
            <a:r>
              <a:rPr lang="fr-FR" dirty="0" err="1"/>
              <a:t>ChatGPT</a:t>
            </a:r>
            <a:endParaRPr lang="fr-FR" dirty="0"/>
          </a:p>
          <a:p>
            <a:pPr marL="626364" lvl="1" indent="-342900"/>
            <a:r>
              <a:rPr lang="fr-FR" dirty="0"/>
              <a:t>Claude AI</a:t>
            </a:r>
          </a:p>
          <a:p>
            <a:pPr marL="626364" lvl="1" indent="-342900"/>
            <a:r>
              <a:rPr lang="fr-FR" dirty="0"/>
              <a:t>Deep </a:t>
            </a:r>
            <a:r>
              <a:rPr lang="fr-FR" dirty="0" err="1"/>
              <a:t>Seek</a:t>
            </a:r>
            <a:endParaRPr lang="fr-FR" dirty="0"/>
          </a:p>
          <a:p>
            <a:pPr marL="342900" indent="-342900">
              <a:buFont typeface="Wingdings" panose="05000000000000000000" pitchFamily="2" charset="2"/>
              <a:buChar char="q"/>
            </a:pPr>
            <a:endParaRPr lang="fr-FR" dirty="0"/>
          </a:p>
        </p:txBody>
      </p:sp>
    </p:spTree>
    <p:extLst>
      <p:ext uri="{BB962C8B-B14F-4D97-AF65-F5344CB8AC3E}">
        <p14:creationId xmlns:p14="http://schemas.microsoft.com/office/powerpoint/2010/main" val="1067589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49A1D-7E7A-2B17-224E-0EFAAC60356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2E61976-7F68-1DE9-377C-43E40F2CCB7B}"/>
              </a:ext>
            </a:extLst>
          </p:cNvPr>
          <p:cNvSpPr>
            <a:spLocks noGrp="1"/>
          </p:cNvSpPr>
          <p:nvPr>
            <p:ph type="title"/>
          </p:nvPr>
        </p:nvSpPr>
        <p:spPr>
          <a:xfrm>
            <a:off x="1167492" y="1371600"/>
            <a:ext cx="5162970" cy="4114800"/>
          </a:xfrm>
        </p:spPr>
        <p:txBody>
          <a:bodyPr rtlCol="0"/>
          <a:lstStyle>
            <a:defPPr>
              <a:defRPr lang="fr-FR"/>
            </a:defPPr>
          </a:lstStyle>
          <a:p>
            <a:pPr rtl="0"/>
            <a:r>
              <a:rPr lang="fr-FR" sz="5700" dirty="0"/>
              <a:t>ETAPES DU PROJET</a:t>
            </a:r>
          </a:p>
        </p:txBody>
      </p:sp>
      <p:pic>
        <p:nvPicPr>
          <p:cNvPr id="10" name="Espace réservé d’image 9" descr="Personne tenant des livres dans une classe">
            <a:extLst>
              <a:ext uri="{FF2B5EF4-FFF2-40B4-BE49-F238E27FC236}">
                <a16:creationId xmlns:a16="http://schemas.microsoft.com/office/drawing/2014/main" id="{ACE079DD-DC77-2882-AAEB-97C52C250B9D}"/>
              </a:ext>
            </a:extLst>
          </p:cNvPr>
          <p:cNvPicPr>
            <a:picLocks noGrp="1" noChangeAspect="1"/>
          </p:cNvPicPr>
          <p:nvPr>
            <p:ph type="pic" sz="quarter" idx="10"/>
          </p:nvPr>
        </p:nvPicPr>
        <p:blipFill rotWithShape="1">
          <a:blip r:embed="rId3">
            <a:duotone>
              <a:schemeClr val="accent4">
                <a:shade val="45000"/>
                <a:satMod val="135000"/>
              </a:schemeClr>
              <a:prstClr val="white"/>
            </a:duotone>
          </a:blip>
          <a:srcRect l="16819" r="16819"/>
          <a:stretch/>
        </p:blipFill>
        <p:spPr>
          <a:xfrm>
            <a:off x="7183438" y="1168400"/>
            <a:ext cx="4500562" cy="4521200"/>
          </a:xfrm>
        </p:spPr>
      </p:pic>
      <p:pic>
        <p:nvPicPr>
          <p:cNvPr id="7" name="Image 6" descr="Une image contenant doigt, cercle, art, main&#10;&#10;Le contenu généré par l’IA peut être incorrect.">
            <a:extLst>
              <a:ext uri="{FF2B5EF4-FFF2-40B4-BE49-F238E27FC236}">
                <a16:creationId xmlns:a16="http://schemas.microsoft.com/office/drawing/2014/main" id="{48347ED2-1FB7-9925-B8C7-50CF610C2ACF}"/>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83438" y="1168400"/>
            <a:ext cx="4500562" cy="4500562"/>
          </a:xfrm>
          <a:prstGeom prst="rect">
            <a:avLst/>
          </a:prstGeom>
        </p:spPr>
      </p:pic>
    </p:spTree>
    <p:extLst>
      <p:ext uri="{BB962C8B-B14F-4D97-AF65-F5344CB8AC3E}">
        <p14:creationId xmlns:p14="http://schemas.microsoft.com/office/powerpoint/2010/main" val="370310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506B2-9248-A310-E266-2F3D9D1D99C5}"/>
            </a:ext>
          </a:extLst>
        </p:cNvPr>
        <p:cNvGrpSpPr/>
        <p:nvPr/>
      </p:nvGrpSpPr>
      <p:grpSpPr>
        <a:xfrm>
          <a:off x="0" y="0"/>
          <a:ext cx="0" cy="0"/>
          <a:chOff x="0" y="0"/>
          <a:chExt cx="0" cy="0"/>
        </a:xfrm>
      </p:grpSpPr>
      <p:sp>
        <p:nvSpPr>
          <p:cNvPr id="6" name="Titre 5">
            <a:extLst>
              <a:ext uri="{FF2B5EF4-FFF2-40B4-BE49-F238E27FC236}">
                <a16:creationId xmlns:a16="http://schemas.microsoft.com/office/drawing/2014/main" id="{4F6CADFF-F481-84DE-3AC0-DC013394B7FA}"/>
              </a:ext>
            </a:extLst>
          </p:cNvPr>
          <p:cNvSpPr>
            <a:spLocks noGrp="1"/>
          </p:cNvSpPr>
          <p:nvPr>
            <p:ph type="title"/>
          </p:nvPr>
        </p:nvSpPr>
        <p:spPr>
          <a:xfrm>
            <a:off x="1167492" y="-826686"/>
            <a:ext cx="9601200" cy="1653371"/>
          </a:xfrm>
        </p:spPr>
        <p:txBody>
          <a:bodyPr rtlCol="0"/>
          <a:lstStyle>
            <a:defPPr>
              <a:defRPr lang="fr-FR"/>
            </a:defPPr>
          </a:lstStyle>
          <a:p>
            <a:r>
              <a:rPr lang="fr-FR" sz="4400" dirty="0"/>
              <a:t>ETAPES DU PROJET</a:t>
            </a:r>
            <a:endParaRPr lang="fr-FR" dirty="0"/>
          </a:p>
        </p:txBody>
      </p:sp>
      <p:sp>
        <p:nvSpPr>
          <p:cNvPr id="3" name="Rectangle 3">
            <a:extLst>
              <a:ext uri="{FF2B5EF4-FFF2-40B4-BE49-F238E27FC236}">
                <a16:creationId xmlns:a16="http://schemas.microsoft.com/office/drawing/2014/main" id="{25D64E82-08D1-498E-30FA-065687291336}"/>
              </a:ext>
            </a:extLst>
          </p:cNvPr>
          <p:cNvSpPr txBox="1">
            <a:spLocks noChangeArrowheads="1"/>
          </p:cNvSpPr>
          <p:nvPr/>
        </p:nvSpPr>
        <p:spPr bwMode="auto">
          <a:xfrm>
            <a:off x="1167492" y="2472352"/>
            <a:ext cx="4545100" cy="1585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defPPr>
              <a:defRPr lang="fr-FR"/>
            </a:defPPr>
            <a:lvl1pPr marL="0" indent="0" algn="l" defTabSz="914400" rtl="0" eaLnBrk="1" latinLnBrk="0" hangingPunct="1">
              <a:lnSpc>
                <a:spcPct val="90000"/>
              </a:lnSpc>
              <a:spcBef>
                <a:spcPts val="1000"/>
              </a:spcBef>
              <a:buFont typeface="Arial" panose="020B0604020202020204" pitchFamily="34" charset="0"/>
              <a:buNone/>
              <a:defRPr lang="fr-FR" sz="2000" kern="1200">
                <a:solidFill>
                  <a:schemeClr val="tx1"/>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2pPr>
            <a:lvl3pPr marL="566928"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3pPr>
            <a:lvl4pPr marL="850392"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4pPr>
            <a:lvl5pPr marL="1133856" indent="-283464" algn="l" defTabSz="914400" rtl="0" eaLnBrk="1" latinLnBrk="0" hangingPunct="1">
              <a:lnSpc>
                <a:spcPct val="90000"/>
              </a:lnSpc>
              <a:spcBef>
                <a:spcPts val="1000"/>
              </a:spcBef>
              <a:buFont typeface="Arial" panose="020B0604020202020204" pitchFamily="34" charset="0"/>
              <a:buChar char="•"/>
              <a:defRPr lang="fr-F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fr-FR" sz="1800" kern="1200">
                <a:solidFill>
                  <a:schemeClr val="tx1"/>
                </a:solidFill>
                <a:latin typeface="+mn-lt"/>
                <a:ea typeface="+mn-ea"/>
                <a:cs typeface="+mn-cs"/>
              </a:defRPr>
            </a:lvl9pPr>
          </a:lstStyle>
          <a:p>
            <a:r>
              <a:rPr lang="fr-FR" b="1" dirty="0"/>
              <a:t>Organisation:</a:t>
            </a:r>
          </a:p>
          <a:p>
            <a:pPr marL="342900" indent="-342900">
              <a:buFont typeface="Wingdings" panose="05000000000000000000" pitchFamily="2" charset="2"/>
              <a:buChar char="q"/>
            </a:pPr>
            <a:r>
              <a:rPr lang="fr-FR" b="1" dirty="0"/>
              <a:t>Démarche Agile et Scrum</a:t>
            </a:r>
          </a:p>
          <a:p>
            <a:pPr marL="626364" lvl="1" indent="-342900"/>
            <a:r>
              <a:rPr lang="fr-FR" b="1" dirty="0"/>
              <a:t>Daily meeting</a:t>
            </a:r>
          </a:p>
          <a:p>
            <a:pPr marL="626364" lvl="1" indent="-342900"/>
            <a:r>
              <a:rPr lang="fr-FR" b="1" dirty="0" err="1"/>
              <a:t>Backlog</a:t>
            </a:r>
            <a:r>
              <a:rPr lang="fr-FR" b="1" dirty="0"/>
              <a:t> : priorisation des tâches</a:t>
            </a:r>
            <a:endParaRPr lang="fr-FR" dirty="0"/>
          </a:p>
        </p:txBody>
      </p:sp>
    </p:spTree>
    <p:extLst>
      <p:ext uri="{BB962C8B-B14F-4D97-AF65-F5344CB8AC3E}">
        <p14:creationId xmlns:p14="http://schemas.microsoft.com/office/powerpoint/2010/main" val="1873925311"/>
      </p:ext>
    </p:extLst>
  </p:cSld>
  <p:clrMapOvr>
    <a:masterClrMapping/>
  </p:clrMapOvr>
</p:sld>
</file>

<file path=ppt/theme/theme1.xml><?xml version="1.0" encoding="utf-8"?>
<a:theme xmlns:a="http://schemas.openxmlformats.org/drawingml/2006/main" name="Personnalisé">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3135354_TF45331398_Win32" id="{C5EE15C2-F5A4-4765-8CC2-D658FE393FBC}" vid="{03207F67-BCF6-498B-8870-4FA7CB04C4B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2.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{E20BA895-A646-459E-BCCB-17D2CF7792B4}tf45331398_win32</Template>
  <TotalTime>0</TotalTime>
  <Words>820</Words>
  <Application>Microsoft Office PowerPoint</Application>
  <PresentationFormat>Grand écran</PresentationFormat>
  <Paragraphs>196</Paragraphs>
  <Slides>25</Slides>
  <Notes>25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Tenorite</vt:lpstr>
      <vt:lpstr>Wingdings</vt:lpstr>
      <vt:lpstr>Personnalisé</vt:lpstr>
      <vt:lpstr>Projet de fin de formation  Grands Systèmes   </vt:lpstr>
      <vt:lpstr>L’équipe</vt:lpstr>
      <vt:lpstr>CONTEXTE</vt:lpstr>
      <vt:lpstr>CONTEXTE</vt:lpstr>
      <vt:lpstr>CONTEXTE</vt:lpstr>
      <vt:lpstr>OUTILS &amp; GESTION DE PROJET</vt:lpstr>
      <vt:lpstr>OUTILS &amp; GESTION DE PROJET</vt:lpstr>
      <vt:lpstr>ETAPES DU PROJET</vt:lpstr>
      <vt:lpstr>ETAPES DU PROJET</vt:lpstr>
      <vt:lpstr>Partie 1</vt:lpstr>
      <vt:lpstr>Partie 2</vt:lpstr>
      <vt:lpstr>Partie 3</vt:lpstr>
      <vt:lpstr>Partie 4</vt:lpstr>
      <vt:lpstr>Diagramme fonctionnel partie 4</vt:lpstr>
      <vt:lpstr>Améliorations proposées</vt:lpstr>
      <vt:lpstr>Pistes d’amélioration</vt:lpstr>
      <vt:lpstr>-------</vt:lpstr>
      <vt:lpstr>Sélection d’aides visuelles</vt:lpstr>
      <vt:lpstr>Techniques de livraison efficaces</vt:lpstr>
      <vt:lpstr>Navigation dans les sessions questions et réponses</vt:lpstr>
      <vt:lpstr>Impact de l’élocution </vt:lpstr>
      <vt:lpstr>Discours dynamique</vt:lpstr>
      <vt:lpstr>Derniers conseils et points à retenir</vt:lpstr>
      <vt:lpstr>Mesures d’engagement du discours</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DENIS TEN KET KIAN</dc:creator>
  <cp:lastModifiedBy>DENIS TEN KET KIAN</cp:lastModifiedBy>
  <cp:revision>44</cp:revision>
  <dcterms:created xsi:type="dcterms:W3CDTF">2025-08-21T07:14:18Z</dcterms:created>
  <dcterms:modified xsi:type="dcterms:W3CDTF">2025-08-28T17:25:02Z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